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4"/>
  </p:notesMasterIdLst>
  <p:handoutMasterIdLst>
    <p:handoutMasterId r:id="rId15"/>
  </p:handoutMasterIdLst>
  <p:sldIdLst>
    <p:sldId id="256" r:id="rId2"/>
    <p:sldId id="258" r:id="rId3"/>
    <p:sldId id="259" r:id="rId4"/>
    <p:sldId id="260" r:id="rId5"/>
    <p:sldId id="263" r:id="rId6"/>
    <p:sldId id="289" r:id="rId7"/>
    <p:sldId id="290" r:id="rId8"/>
    <p:sldId id="266" r:id="rId9"/>
    <p:sldId id="267" r:id="rId10"/>
    <p:sldId id="288" r:id="rId11"/>
    <p:sldId id="271" r:id="rId12"/>
    <p:sldId id="287" r:id="rId13"/>
  </p:sldIdLst>
  <p:sldSz cx="9144000" cy="5143500" type="screen16x9"/>
  <p:notesSz cx="6858000" cy="9144000"/>
  <p:embeddedFontLst>
    <p:embeddedFont>
      <p:font typeface="Abril Fatface" panose="020B0604020202020204" charset="0"/>
      <p:regular r:id="rId16"/>
    </p:embeddedFont>
    <p:embeddedFont>
      <p:font typeface="Arimo" panose="020B0604020202020204" charset="0"/>
      <p:regular r:id="rId17"/>
      <p:bold r:id="rId18"/>
      <p:italic r:id="rId19"/>
      <p:boldItalic r:id="rId20"/>
    </p:embeddedFont>
    <p:embeddedFont>
      <p:font typeface="Audiowide" panose="020B0604020202020204" charset="0"/>
      <p:regular r:id="rId21"/>
    </p:embeddedFont>
    <p:embeddedFont>
      <p:font typeface="Playfair Display" panose="00000500000000000000" pitchFamily="2" charset="0"/>
      <p:regular r:id="rId22"/>
      <p:bold r:id="rId23"/>
      <p:italic r:id="rId24"/>
      <p:boldItalic r:id="rId25"/>
    </p:embeddedFont>
    <p:embeddedFont>
      <p:font typeface="Segoe UI" panose="020B0502040204020203"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5EA353-3C7D-4925-9DBF-183B23E4B32D}">
  <a:tblStyle styleId="{005EA353-3C7D-4925-9DBF-183B23E4B32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58" y="72"/>
      </p:cViewPr>
      <p:guideLst/>
    </p:cSldViewPr>
  </p:slideViewPr>
  <p:notesTextViewPr>
    <p:cViewPr>
      <p:scale>
        <a:sx n="1" d="1"/>
        <a:sy n="1" d="1"/>
      </p:scale>
      <p:origin x="0" y="0"/>
    </p:cViewPr>
  </p:notesTextViewPr>
  <p:notesViewPr>
    <p:cSldViewPr snapToGrid="0">
      <p:cViewPr varScale="1">
        <p:scale>
          <a:sx n="66" d="100"/>
          <a:sy n="66" d="100"/>
        </p:scale>
        <p:origin x="3134"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handoutMaster" Target="handoutMasters/handout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42DAE70-7152-4820-A11B-AD8CBAF1841B}" type="datetimeFigureOut">
              <a:rPr lang="en-IN" smtClean="0"/>
              <a:t>24-03-2024</a:t>
            </a:fld>
            <a:endParaRPr lang="en-IN"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00D121B-101C-468F-977C-7EC73FF81820}" type="slidenum">
              <a:rPr lang="en-IN" smtClean="0"/>
              <a:t>‹#›</a:t>
            </a:fld>
            <a:endParaRPr lang="en-IN" dirty="0"/>
          </a:p>
        </p:txBody>
      </p:sp>
    </p:spTree>
    <p:extLst>
      <p:ext uri="{BB962C8B-B14F-4D97-AF65-F5344CB8AC3E}">
        <p14:creationId xmlns:p14="http://schemas.microsoft.com/office/powerpoint/2010/main" val="185796979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g>
</file>

<file path=ppt/media/image2.png>
</file>

<file path=ppt/media/image3.jpg>
</file>

<file path=ppt/media/image4.png>
</file>

<file path=ppt/media/image5.jpeg>
</file>

<file path=ppt/media/image6.jpeg>
</file>

<file path=ppt/media/image7.jpeg>
</file>

<file path=ppt/media/image8.gif>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0"/>
        <p:cNvGrpSpPr/>
        <p:nvPr/>
      </p:nvGrpSpPr>
      <p:grpSpPr>
        <a:xfrm>
          <a:off x="0" y="0"/>
          <a:ext cx="0" cy="0"/>
          <a:chOff x="0" y="0"/>
          <a:chExt cx="0" cy="0"/>
        </a:xfrm>
      </p:grpSpPr>
      <p:sp>
        <p:nvSpPr>
          <p:cNvPr id="3911" name="Google Shape;3911;gf080b61eb8_3_1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2" name="Google Shape;3912;gf080b61eb8_3_1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330799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2"/>
        <p:cNvGrpSpPr/>
        <p:nvPr/>
      </p:nvGrpSpPr>
      <p:grpSpPr>
        <a:xfrm>
          <a:off x="0" y="0"/>
          <a:ext cx="0" cy="0"/>
          <a:chOff x="0" y="0"/>
          <a:chExt cx="0" cy="0"/>
        </a:xfrm>
      </p:grpSpPr>
      <p:sp>
        <p:nvSpPr>
          <p:cNvPr id="2063" name="Google Shape;206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4" name="Google Shape;206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5"/>
        <p:cNvGrpSpPr/>
        <p:nvPr/>
      </p:nvGrpSpPr>
      <p:grpSpPr>
        <a:xfrm>
          <a:off x="0" y="0"/>
          <a:ext cx="0" cy="0"/>
          <a:chOff x="0" y="0"/>
          <a:chExt cx="0" cy="0"/>
        </a:xfrm>
      </p:grpSpPr>
      <p:sp>
        <p:nvSpPr>
          <p:cNvPr id="4196" name="Google Shape;4196;g99f2f57a71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7" name="Google Shape;4197;g99f2f57a71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f080b61eb8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f080b61eb8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102a117a58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102a117a58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323350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38561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9"/>
        <p:cNvGrpSpPr/>
        <p:nvPr/>
      </p:nvGrpSpPr>
      <p:grpSpPr>
        <a:xfrm>
          <a:off x="0" y="0"/>
          <a:ext cx="0" cy="0"/>
          <a:chOff x="0" y="0"/>
          <a:chExt cx="0" cy="0"/>
        </a:xfrm>
      </p:grpSpPr>
      <p:sp>
        <p:nvSpPr>
          <p:cNvPr id="1370" name="Google Shape;1370;gf080b61eb8_3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1" name="Google Shape;1371;gf080b61eb8_3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4"/>
        <p:cNvGrpSpPr/>
        <p:nvPr/>
      </p:nvGrpSpPr>
      <p:grpSpPr>
        <a:xfrm>
          <a:off x="0" y="0"/>
          <a:ext cx="0" cy="0"/>
          <a:chOff x="0" y="0"/>
          <a:chExt cx="0" cy="0"/>
        </a:xfrm>
      </p:grpSpPr>
      <p:sp>
        <p:nvSpPr>
          <p:cNvPr id="1525" name="Google Shape;1525;gbd6c00e73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 name="Google Shape;1526;gbd6c00e73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416600" y="798338"/>
            <a:ext cx="4967100" cy="2937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5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416600" y="3925163"/>
            <a:ext cx="4733400" cy="4200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700" b="0">
                <a:solidFill>
                  <a:srgbClr val="152A00"/>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a:spcBef>
                <a:spcPts val="0"/>
              </a:spcBef>
              <a:spcAft>
                <a:spcPts val="0"/>
              </a:spcAft>
              <a:buSzPts val="1400"/>
              <a:buNone/>
              <a:defRPr sz="1100">
                <a:solidFill>
                  <a:srgbClr val="FBFBFB"/>
                </a:solidFill>
                <a:latin typeface="Audiowide"/>
                <a:ea typeface="Audiowide"/>
                <a:cs typeface="Audiowide"/>
                <a:sym typeface="Audiowid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188"/>
        <p:cNvGrpSpPr/>
        <p:nvPr/>
      </p:nvGrpSpPr>
      <p:grpSpPr>
        <a:xfrm>
          <a:off x="0" y="0"/>
          <a:ext cx="0" cy="0"/>
          <a:chOff x="0" y="0"/>
          <a:chExt cx="0" cy="0"/>
        </a:xfrm>
      </p:grpSpPr>
      <p:sp>
        <p:nvSpPr>
          <p:cNvPr id="189" name="Google Shape;189;p31"/>
          <p:cNvSpPr txBox="1">
            <a:spLocks noGrp="1"/>
          </p:cNvSpPr>
          <p:nvPr>
            <p:ph type="subTitle" idx="1"/>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0" name="Google Shape;190;p31"/>
          <p:cNvSpPr txBox="1">
            <a:spLocks noGrp="1"/>
          </p:cNvSpPr>
          <p:nvPr>
            <p:ph type="subTitle" idx="2"/>
          </p:nvPr>
        </p:nvSpPr>
        <p:spPr>
          <a:xfrm>
            <a:off x="0" y="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1" name="Google Shape;191;p31"/>
          <p:cNvSpPr txBox="1">
            <a:spLocks noGrp="1"/>
          </p:cNvSpPr>
          <p:nvPr>
            <p:ph type="title"/>
          </p:nvPr>
        </p:nvSpPr>
        <p:spPr>
          <a:xfrm>
            <a:off x="2459850" y="583088"/>
            <a:ext cx="4224300" cy="9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2" name="Google Shape;192;p31"/>
          <p:cNvSpPr txBox="1">
            <a:spLocks noGrp="1"/>
          </p:cNvSpPr>
          <p:nvPr>
            <p:ph type="subTitle" idx="3"/>
          </p:nvPr>
        </p:nvSpPr>
        <p:spPr>
          <a:xfrm>
            <a:off x="2653050" y="2256388"/>
            <a:ext cx="3837900" cy="98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31"/>
          <p:cNvSpPr txBox="1"/>
          <p:nvPr/>
        </p:nvSpPr>
        <p:spPr>
          <a:xfrm>
            <a:off x="2653050" y="3262975"/>
            <a:ext cx="3837900" cy="752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lt1"/>
                </a:solidFill>
                <a:latin typeface="Arimo"/>
                <a:ea typeface="Arimo"/>
                <a:cs typeface="Arimo"/>
                <a:sym typeface="Arimo"/>
              </a:rPr>
              <a:t>CREDITS: This presentation template was created by </a:t>
            </a:r>
            <a:r>
              <a:rPr lang="en" sz="1200" b="1">
                <a:solidFill>
                  <a:schemeClr val="lt1"/>
                </a:solidFill>
                <a:uFill>
                  <a:noFill/>
                </a:uFill>
                <a:latin typeface="Arimo"/>
                <a:ea typeface="Arimo"/>
                <a:cs typeface="Arimo"/>
                <a:sym typeface="Arimo"/>
                <a:hlinkClick r:id="rId2">
                  <a:extLst>
                    <a:ext uri="{A12FA001-AC4F-418D-AE19-62706E023703}">
                      <ahyp:hlinkClr xmlns:ahyp="http://schemas.microsoft.com/office/drawing/2018/hyperlinkcolor" val="tx"/>
                    </a:ext>
                  </a:extLst>
                </a:hlinkClick>
              </a:rPr>
              <a:t>Slidesgo</a:t>
            </a:r>
            <a:r>
              <a:rPr lang="en" sz="1200">
                <a:solidFill>
                  <a:schemeClr val="lt1"/>
                </a:solidFill>
                <a:latin typeface="Arimo"/>
                <a:ea typeface="Arimo"/>
                <a:cs typeface="Arimo"/>
                <a:sym typeface="Arimo"/>
              </a:rPr>
              <a:t>, and includes icons by </a:t>
            </a:r>
            <a:r>
              <a:rPr lang="en" sz="1200" b="1">
                <a:solidFill>
                  <a:schemeClr val="lt1"/>
                </a:solidFill>
                <a:uFill>
                  <a:noFill/>
                </a:uFill>
                <a:latin typeface="Arimo"/>
                <a:ea typeface="Arimo"/>
                <a:cs typeface="Arimo"/>
                <a:sym typeface="Arimo"/>
                <a:hlinkClick r:id="rId3">
                  <a:extLst>
                    <a:ext uri="{A12FA001-AC4F-418D-AE19-62706E023703}">
                      <ahyp:hlinkClr xmlns:ahyp="http://schemas.microsoft.com/office/drawing/2018/hyperlinkcolor" val="tx"/>
                    </a:ext>
                  </a:extLst>
                </a:hlinkClick>
              </a:rPr>
              <a:t>Flaticon</a:t>
            </a:r>
            <a:r>
              <a:rPr lang="en" sz="1200">
                <a:solidFill>
                  <a:schemeClr val="lt1"/>
                </a:solidFill>
                <a:latin typeface="Arimo"/>
                <a:ea typeface="Arimo"/>
                <a:cs typeface="Arimo"/>
                <a:sym typeface="Arimo"/>
              </a:rPr>
              <a:t>, and infographics &amp; images by </a:t>
            </a:r>
            <a:r>
              <a:rPr lang="en" sz="1200" b="1">
                <a:solidFill>
                  <a:schemeClr val="lt1"/>
                </a:solidFill>
                <a:uFill>
                  <a:noFill/>
                </a:uFill>
                <a:latin typeface="Arimo"/>
                <a:ea typeface="Arimo"/>
                <a:cs typeface="Arimo"/>
                <a:sym typeface="Arimo"/>
                <a:hlinkClick r:id="rId4">
                  <a:extLst>
                    <a:ext uri="{A12FA001-AC4F-418D-AE19-62706E023703}">
                      <ahyp:hlinkClr xmlns:ahyp="http://schemas.microsoft.com/office/drawing/2018/hyperlinkcolor" val="tx"/>
                    </a:ext>
                  </a:extLst>
                </a:hlinkClick>
              </a:rPr>
              <a:t>Freepik</a:t>
            </a:r>
            <a:endParaRPr sz="1200" b="1" dirty="0">
              <a:solidFill>
                <a:schemeClr val="lt1"/>
              </a:solidFill>
              <a:highlight>
                <a:srgbClr val="DFDEFC"/>
              </a:highlight>
              <a:latin typeface="Arimo"/>
              <a:ea typeface="Arimo"/>
              <a:cs typeface="Arimo"/>
              <a:sym typeface="Arim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94"/>
        <p:cNvGrpSpPr/>
        <p:nvPr/>
      </p:nvGrpSpPr>
      <p:grpSpPr>
        <a:xfrm>
          <a:off x="0" y="0"/>
          <a:ext cx="0" cy="0"/>
          <a:chOff x="0" y="0"/>
          <a:chExt cx="0" cy="0"/>
        </a:xfrm>
      </p:grpSpPr>
      <p:sp>
        <p:nvSpPr>
          <p:cNvPr id="195" name="Google Shape;195;p32"/>
          <p:cNvSpPr txBox="1">
            <a:spLocks noGrp="1"/>
          </p:cNvSpPr>
          <p:nvPr>
            <p:ph type="subTitle" idx="1"/>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6" name="Google Shape;196;p32"/>
          <p:cNvSpPr txBox="1">
            <a:spLocks noGrp="1"/>
          </p:cNvSpPr>
          <p:nvPr>
            <p:ph type="subTitle" idx="2"/>
          </p:nvPr>
        </p:nvSpPr>
        <p:spPr>
          <a:xfrm>
            <a:off x="0" y="-374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97" name="Google Shape;197;p32"/>
          <p:cNvGrpSpPr/>
          <p:nvPr/>
        </p:nvGrpSpPr>
        <p:grpSpPr>
          <a:xfrm rot="-1109563">
            <a:off x="8373623" y="649636"/>
            <a:ext cx="336179" cy="627882"/>
            <a:chOff x="2777825" y="2491525"/>
            <a:chExt cx="133975" cy="250225"/>
          </a:xfrm>
        </p:grpSpPr>
        <p:sp>
          <p:nvSpPr>
            <p:cNvPr id="198" name="Google Shape;198;p32"/>
            <p:cNvSpPr/>
            <p:nvPr/>
          </p:nvSpPr>
          <p:spPr>
            <a:xfrm>
              <a:off x="2777825" y="2491525"/>
              <a:ext cx="133650" cy="250225"/>
            </a:xfrm>
            <a:custGeom>
              <a:avLst/>
              <a:gdLst/>
              <a:ahLst/>
              <a:cxnLst/>
              <a:rect l="l" t="t" r="r" b="b"/>
              <a:pathLst>
                <a:path w="5346" h="10009" extrusionOk="0">
                  <a:moveTo>
                    <a:pt x="1337" y="1"/>
                  </a:moveTo>
                  <a:lnTo>
                    <a:pt x="1337" y="845"/>
                  </a:lnTo>
                  <a:lnTo>
                    <a:pt x="0" y="845"/>
                  </a:lnTo>
                  <a:lnTo>
                    <a:pt x="0" y="10008"/>
                  </a:lnTo>
                  <a:lnTo>
                    <a:pt x="5345" y="10008"/>
                  </a:lnTo>
                  <a:lnTo>
                    <a:pt x="5345" y="845"/>
                  </a:lnTo>
                  <a:lnTo>
                    <a:pt x="4009" y="845"/>
                  </a:lnTo>
                  <a:lnTo>
                    <a:pt x="4009" y="1"/>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32"/>
            <p:cNvSpPr/>
            <p:nvPr/>
          </p:nvSpPr>
          <p:spPr>
            <a:xfrm>
              <a:off x="2778075" y="2512650"/>
              <a:ext cx="66850" cy="229100"/>
            </a:xfrm>
            <a:custGeom>
              <a:avLst/>
              <a:gdLst/>
              <a:ahLst/>
              <a:cxnLst/>
              <a:rect l="l" t="t" r="r" b="b"/>
              <a:pathLst>
                <a:path w="2674" h="9164" extrusionOk="0">
                  <a:moveTo>
                    <a:pt x="1" y="0"/>
                  </a:moveTo>
                  <a:lnTo>
                    <a:pt x="1" y="9163"/>
                  </a:lnTo>
                  <a:lnTo>
                    <a:pt x="2673" y="9163"/>
                  </a:lnTo>
                  <a:lnTo>
                    <a:pt x="26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32"/>
            <p:cNvSpPr/>
            <p:nvPr/>
          </p:nvSpPr>
          <p:spPr>
            <a:xfrm>
              <a:off x="2844900" y="2512650"/>
              <a:ext cx="66825" cy="229100"/>
            </a:xfrm>
            <a:custGeom>
              <a:avLst/>
              <a:gdLst/>
              <a:ahLst/>
              <a:cxnLst/>
              <a:rect l="l" t="t" r="r" b="b"/>
              <a:pathLst>
                <a:path w="2673" h="9164" extrusionOk="0">
                  <a:moveTo>
                    <a:pt x="0" y="0"/>
                  </a:moveTo>
                  <a:lnTo>
                    <a:pt x="0" y="9163"/>
                  </a:lnTo>
                  <a:lnTo>
                    <a:pt x="2673" y="9163"/>
                  </a:lnTo>
                  <a:lnTo>
                    <a:pt x="26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32"/>
            <p:cNvSpPr/>
            <p:nvPr/>
          </p:nvSpPr>
          <p:spPr>
            <a:xfrm>
              <a:off x="2811500" y="2491525"/>
              <a:ext cx="67224" cy="21225"/>
            </a:xfrm>
            <a:custGeom>
              <a:avLst/>
              <a:gdLst/>
              <a:ahLst/>
              <a:cxnLst/>
              <a:rect l="l" t="t" r="r" b="b"/>
              <a:pathLst>
                <a:path w="1337" h="849" extrusionOk="0">
                  <a:moveTo>
                    <a:pt x="0" y="1"/>
                  </a:moveTo>
                  <a:lnTo>
                    <a:pt x="0" y="848"/>
                  </a:lnTo>
                  <a:lnTo>
                    <a:pt x="1336" y="848"/>
                  </a:lnTo>
                  <a:lnTo>
                    <a:pt x="13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32"/>
            <p:cNvSpPr/>
            <p:nvPr/>
          </p:nvSpPr>
          <p:spPr>
            <a:xfrm>
              <a:off x="2844900" y="2491525"/>
              <a:ext cx="33425" cy="21225"/>
            </a:xfrm>
            <a:custGeom>
              <a:avLst/>
              <a:gdLst/>
              <a:ahLst/>
              <a:cxnLst/>
              <a:rect l="l" t="t" r="r" b="b"/>
              <a:pathLst>
                <a:path w="1337" h="849" extrusionOk="0">
                  <a:moveTo>
                    <a:pt x="0" y="1"/>
                  </a:moveTo>
                  <a:lnTo>
                    <a:pt x="0" y="848"/>
                  </a:lnTo>
                  <a:lnTo>
                    <a:pt x="1337" y="848"/>
                  </a:lnTo>
                  <a:lnTo>
                    <a:pt x="1337"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 name="Google Shape;203;p32"/>
            <p:cNvSpPr/>
            <p:nvPr/>
          </p:nvSpPr>
          <p:spPr>
            <a:xfrm>
              <a:off x="2778075" y="2512650"/>
              <a:ext cx="27900" cy="229100"/>
            </a:xfrm>
            <a:custGeom>
              <a:avLst/>
              <a:gdLst/>
              <a:ahLst/>
              <a:cxnLst/>
              <a:rect l="l" t="t" r="r" b="b"/>
              <a:pathLst>
                <a:path w="1116" h="9164" extrusionOk="0">
                  <a:moveTo>
                    <a:pt x="1" y="0"/>
                  </a:moveTo>
                  <a:lnTo>
                    <a:pt x="1" y="9163"/>
                  </a:lnTo>
                  <a:lnTo>
                    <a:pt x="1116" y="9163"/>
                  </a:ln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32"/>
            <p:cNvSpPr/>
            <p:nvPr/>
          </p:nvSpPr>
          <p:spPr>
            <a:xfrm>
              <a:off x="2883975" y="2512650"/>
              <a:ext cx="27825" cy="229100"/>
            </a:xfrm>
            <a:custGeom>
              <a:avLst/>
              <a:gdLst/>
              <a:ahLst/>
              <a:cxnLst/>
              <a:rect l="l" t="t" r="r" b="b"/>
              <a:pathLst>
                <a:path w="1113" h="9164" extrusionOk="0">
                  <a:moveTo>
                    <a:pt x="1" y="0"/>
                  </a:moveTo>
                  <a:lnTo>
                    <a:pt x="1" y="9163"/>
                  </a:lnTo>
                  <a:lnTo>
                    <a:pt x="1113" y="9163"/>
                  </a:lnTo>
                  <a:lnTo>
                    <a:pt x="11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32"/>
            <p:cNvSpPr/>
            <p:nvPr/>
          </p:nvSpPr>
          <p:spPr>
            <a:xfrm>
              <a:off x="2797050" y="2551425"/>
              <a:ext cx="95625" cy="169975"/>
            </a:xfrm>
            <a:custGeom>
              <a:avLst/>
              <a:gdLst/>
              <a:ahLst/>
              <a:cxnLst/>
              <a:rect l="l" t="t" r="r" b="b"/>
              <a:pathLst>
                <a:path w="3825" h="6799" extrusionOk="0">
                  <a:moveTo>
                    <a:pt x="1" y="1"/>
                  </a:moveTo>
                  <a:lnTo>
                    <a:pt x="1" y="6798"/>
                  </a:lnTo>
                  <a:lnTo>
                    <a:pt x="3825" y="6798"/>
                  </a:lnTo>
                  <a:lnTo>
                    <a:pt x="3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32"/>
            <p:cNvSpPr/>
            <p:nvPr/>
          </p:nvSpPr>
          <p:spPr>
            <a:xfrm>
              <a:off x="2802125" y="2558425"/>
              <a:ext cx="42800" cy="19975"/>
            </a:xfrm>
            <a:custGeom>
              <a:avLst/>
              <a:gdLst/>
              <a:ahLst/>
              <a:cxnLst/>
              <a:rect l="l" t="t" r="r" b="b"/>
              <a:pathLst>
                <a:path w="1712" h="799" extrusionOk="0">
                  <a:moveTo>
                    <a:pt x="0" y="0"/>
                  </a:moveTo>
                  <a:lnTo>
                    <a:pt x="0" y="799"/>
                  </a:lnTo>
                  <a:lnTo>
                    <a:pt x="1711" y="799"/>
                  </a:lnTo>
                  <a:lnTo>
                    <a:pt x="17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32"/>
            <p:cNvSpPr/>
            <p:nvPr/>
          </p:nvSpPr>
          <p:spPr>
            <a:xfrm>
              <a:off x="2844900" y="2558425"/>
              <a:ext cx="42875" cy="19975"/>
            </a:xfrm>
            <a:custGeom>
              <a:avLst/>
              <a:gdLst/>
              <a:ahLst/>
              <a:cxnLst/>
              <a:rect l="l" t="t" r="r" b="b"/>
              <a:pathLst>
                <a:path w="1715" h="799" extrusionOk="0">
                  <a:moveTo>
                    <a:pt x="0" y="0"/>
                  </a:moveTo>
                  <a:lnTo>
                    <a:pt x="0" y="799"/>
                  </a:lnTo>
                  <a:lnTo>
                    <a:pt x="1714" y="799"/>
                  </a:lnTo>
                  <a:lnTo>
                    <a:pt x="17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32"/>
            <p:cNvSpPr/>
            <p:nvPr/>
          </p:nvSpPr>
          <p:spPr>
            <a:xfrm>
              <a:off x="2802125" y="2581375"/>
              <a:ext cx="42800" cy="20000"/>
            </a:xfrm>
            <a:custGeom>
              <a:avLst/>
              <a:gdLst/>
              <a:ahLst/>
              <a:cxnLst/>
              <a:rect l="l" t="t" r="r" b="b"/>
              <a:pathLst>
                <a:path w="1712" h="800" extrusionOk="0">
                  <a:moveTo>
                    <a:pt x="0" y="1"/>
                  </a:moveTo>
                  <a:lnTo>
                    <a:pt x="0" y="799"/>
                  </a:lnTo>
                  <a:lnTo>
                    <a:pt x="1711" y="799"/>
                  </a:lnTo>
                  <a:lnTo>
                    <a:pt x="1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32"/>
            <p:cNvSpPr/>
            <p:nvPr/>
          </p:nvSpPr>
          <p:spPr>
            <a:xfrm>
              <a:off x="2844900" y="2581375"/>
              <a:ext cx="42875" cy="20000"/>
            </a:xfrm>
            <a:custGeom>
              <a:avLst/>
              <a:gdLst/>
              <a:ahLst/>
              <a:cxnLst/>
              <a:rect l="l" t="t" r="r" b="b"/>
              <a:pathLst>
                <a:path w="1715" h="800" extrusionOk="0">
                  <a:moveTo>
                    <a:pt x="0" y="1"/>
                  </a:moveTo>
                  <a:lnTo>
                    <a:pt x="0" y="799"/>
                  </a:lnTo>
                  <a:lnTo>
                    <a:pt x="1714" y="799"/>
                  </a:lnTo>
                  <a:lnTo>
                    <a:pt x="1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 name="Google Shape;210;p32"/>
            <p:cNvSpPr/>
            <p:nvPr/>
          </p:nvSpPr>
          <p:spPr>
            <a:xfrm>
              <a:off x="2802125" y="2604350"/>
              <a:ext cx="42800" cy="19900"/>
            </a:xfrm>
            <a:custGeom>
              <a:avLst/>
              <a:gdLst/>
              <a:ahLst/>
              <a:cxnLst/>
              <a:rect l="l" t="t" r="r" b="b"/>
              <a:pathLst>
                <a:path w="1712" h="796" extrusionOk="0">
                  <a:moveTo>
                    <a:pt x="0" y="0"/>
                  </a:moveTo>
                  <a:lnTo>
                    <a:pt x="0" y="796"/>
                  </a:lnTo>
                  <a:lnTo>
                    <a:pt x="1711" y="796"/>
                  </a:lnTo>
                  <a:lnTo>
                    <a:pt x="17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 name="Google Shape;211;p32"/>
            <p:cNvSpPr/>
            <p:nvPr/>
          </p:nvSpPr>
          <p:spPr>
            <a:xfrm>
              <a:off x="2844900" y="2604350"/>
              <a:ext cx="42875" cy="19900"/>
            </a:xfrm>
            <a:custGeom>
              <a:avLst/>
              <a:gdLst/>
              <a:ahLst/>
              <a:cxnLst/>
              <a:rect l="l" t="t" r="r" b="b"/>
              <a:pathLst>
                <a:path w="1715" h="796" extrusionOk="0">
                  <a:moveTo>
                    <a:pt x="0" y="0"/>
                  </a:moveTo>
                  <a:lnTo>
                    <a:pt x="0" y="796"/>
                  </a:lnTo>
                  <a:lnTo>
                    <a:pt x="1714" y="796"/>
                  </a:lnTo>
                  <a:lnTo>
                    <a:pt x="1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32"/>
            <p:cNvSpPr/>
            <p:nvPr/>
          </p:nvSpPr>
          <p:spPr>
            <a:xfrm>
              <a:off x="2802125" y="2627150"/>
              <a:ext cx="42800" cy="20000"/>
            </a:xfrm>
            <a:custGeom>
              <a:avLst/>
              <a:gdLst/>
              <a:ahLst/>
              <a:cxnLst/>
              <a:rect l="l" t="t" r="r" b="b"/>
              <a:pathLst>
                <a:path w="1712" h="800" extrusionOk="0">
                  <a:moveTo>
                    <a:pt x="0" y="0"/>
                  </a:moveTo>
                  <a:lnTo>
                    <a:pt x="0" y="799"/>
                  </a:lnTo>
                  <a:lnTo>
                    <a:pt x="1711" y="799"/>
                  </a:lnTo>
                  <a:lnTo>
                    <a:pt x="17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32"/>
            <p:cNvSpPr/>
            <p:nvPr/>
          </p:nvSpPr>
          <p:spPr>
            <a:xfrm>
              <a:off x="2844900" y="2627150"/>
              <a:ext cx="42875" cy="20000"/>
            </a:xfrm>
            <a:custGeom>
              <a:avLst/>
              <a:gdLst/>
              <a:ahLst/>
              <a:cxnLst/>
              <a:rect l="l" t="t" r="r" b="b"/>
              <a:pathLst>
                <a:path w="1715" h="800" extrusionOk="0">
                  <a:moveTo>
                    <a:pt x="0" y="0"/>
                  </a:moveTo>
                  <a:lnTo>
                    <a:pt x="0" y="799"/>
                  </a:lnTo>
                  <a:lnTo>
                    <a:pt x="1714" y="799"/>
                  </a:lnTo>
                  <a:lnTo>
                    <a:pt x="1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Google Shape;214;p32"/>
            <p:cNvSpPr/>
            <p:nvPr/>
          </p:nvSpPr>
          <p:spPr>
            <a:xfrm>
              <a:off x="2802125" y="2650100"/>
              <a:ext cx="42800" cy="20000"/>
            </a:xfrm>
            <a:custGeom>
              <a:avLst/>
              <a:gdLst/>
              <a:ahLst/>
              <a:cxnLst/>
              <a:rect l="l" t="t" r="r" b="b"/>
              <a:pathLst>
                <a:path w="1712" h="800" extrusionOk="0">
                  <a:moveTo>
                    <a:pt x="0" y="1"/>
                  </a:moveTo>
                  <a:lnTo>
                    <a:pt x="0" y="799"/>
                  </a:lnTo>
                  <a:lnTo>
                    <a:pt x="1711" y="799"/>
                  </a:lnTo>
                  <a:lnTo>
                    <a:pt x="1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 name="Google Shape;215;p32"/>
            <p:cNvSpPr/>
            <p:nvPr/>
          </p:nvSpPr>
          <p:spPr>
            <a:xfrm>
              <a:off x="2844900" y="2650100"/>
              <a:ext cx="42875" cy="20000"/>
            </a:xfrm>
            <a:custGeom>
              <a:avLst/>
              <a:gdLst/>
              <a:ahLst/>
              <a:cxnLst/>
              <a:rect l="l" t="t" r="r" b="b"/>
              <a:pathLst>
                <a:path w="1715" h="800" extrusionOk="0">
                  <a:moveTo>
                    <a:pt x="0" y="1"/>
                  </a:moveTo>
                  <a:lnTo>
                    <a:pt x="0" y="799"/>
                  </a:lnTo>
                  <a:lnTo>
                    <a:pt x="1714" y="799"/>
                  </a:lnTo>
                  <a:lnTo>
                    <a:pt x="1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 name="Google Shape;216;p32"/>
            <p:cNvSpPr/>
            <p:nvPr/>
          </p:nvSpPr>
          <p:spPr>
            <a:xfrm>
              <a:off x="2802125" y="2673075"/>
              <a:ext cx="42800" cy="19975"/>
            </a:xfrm>
            <a:custGeom>
              <a:avLst/>
              <a:gdLst/>
              <a:ahLst/>
              <a:cxnLst/>
              <a:rect l="l" t="t" r="r" b="b"/>
              <a:pathLst>
                <a:path w="1712" h="799" extrusionOk="0">
                  <a:moveTo>
                    <a:pt x="0" y="0"/>
                  </a:moveTo>
                  <a:lnTo>
                    <a:pt x="0" y="799"/>
                  </a:lnTo>
                  <a:lnTo>
                    <a:pt x="1711" y="799"/>
                  </a:lnTo>
                  <a:lnTo>
                    <a:pt x="17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 name="Google Shape;217;p32"/>
            <p:cNvSpPr/>
            <p:nvPr/>
          </p:nvSpPr>
          <p:spPr>
            <a:xfrm>
              <a:off x="2844900" y="2673075"/>
              <a:ext cx="42875" cy="19975"/>
            </a:xfrm>
            <a:custGeom>
              <a:avLst/>
              <a:gdLst/>
              <a:ahLst/>
              <a:cxnLst/>
              <a:rect l="l" t="t" r="r" b="b"/>
              <a:pathLst>
                <a:path w="1715" h="799" extrusionOk="0">
                  <a:moveTo>
                    <a:pt x="0" y="0"/>
                  </a:moveTo>
                  <a:lnTo>
                    <a:pt x="0" y="799"/>
                  </a:lnTo>
                  <a:lnTo>
                    <a:pt x="1714" y="799"/>
                  </a:lnTo>
                  <a:lnTo>
                    <a:pt x="1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32"/>
            <p:cNvSpPr/>
            <p:nvPr/>
          </p:nvSpPr>
          <p:spPr>
            <a:xfrm>
              <a:off x="2802125" y="2695950"/>
              <a:ext cx="42800" cy="20000"/>
            </a:xfrm>
            <a:custGeom>
              <a:avLst/>
              <a:gdLst/>
              <a:ahLst/>
              <a:cxnLst/>
              <a:rect l="l" t="t" r="r" b="b"/>
              <a:pathLst>
                <a:path w="1712" h="800" extrusionOk="0">
                  <a:moveTo>
                    <a:pt x="0" y="1"/>
                  </a:moveTo>
                  <a:lnTo>
                    <a:pt x="0" y="799"/>
                  </a:lnTo>
                  <a:lnTo>
                    <a:pt x="1711" y="799"/>
                  </a:lnTo>
                  <a:lnTo>
                    <a:pt x="1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 name="Google Shape;219;p32"/>
            <p:cNvSpPr/>
            <p:nvPr/>
          </p:nvSpPr>
          <p:spPr>
            <a:xfrm>
              <a:off x="2844900" y="2695950"/>
              <a:ext cx="42875" cy="20000"/>
            </a:xfrm>
            <a:custGeom>
              <a:avLst/>
              <a:gdLst/>
              <a:ahLst/>
              <a:cxnLst/>
              <a:rect l="l" t="t" r="r" b="b"/>
              <a:pathLst>
                <a:path w="1715" h="800" extrusionOk="0">
                  <a:moveTo>
                    <a:pt x="0" y="1"/>
                  </a:moveTo>
                  <a:lnTo>
                    <a:pt x="0" y="799"/>
                  </a:lnTo>
                  <a:lnTo>
                    <a:pt x="1714" y="799"/>
                  </a:lnTo>
                  <a:lnTo>
                    <a:pt x="1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 name="Google Shape;220;p32"/>
            <p:cNvSpPr/>
            <p:nvPr/>
          </p:nvSpPr>
          <p:spPr>
            <a:xfrm>
              <a:off x="2842750" y="2519950"/>
              <a:ext cx="4400" cy="24675"/>
            </a:xfrm>
            <a:custGeom>
              <a:avLst/>
              <a:gdLst/>
              <a:ahLst/>
              <a:cxnLst/>
              <a:rect l="l" t="t" r="r" b="b"/>
              <a:pathLst>
                <a:path w="176" h="987" extrusionOk="0">
                  <a:moveTo>
                    <a:pt x="0" y="0"/>
                  </a:moveTo>
                  <a:lnTo>
                    <a:pt x="0" y="986"/>
                  </a:lnTo>
                  <a:lnTo>
                    <a:pt x="175" y="986"/>
                  </a:lnTo>
                  <a:lnTo>
                    <a:pt x="1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 name="Google Shape;221;p32"/>
            <p:cNvSpPr/>
            <p:nvPr/>
          </p:nvSpPr>
          <p:spPr>
            <a:xfrm>
              <a:off x="2832600" y="2530075"/>
              <a:ext cx="24675" cy="4325"/>
            </a:xfrm>
            <a:custGeom>
              <a:avLst/>
              <a:gdLst/>
              <a:ahLst/>
              <a:cxnLst/>
              <a:rect l="l" t="t" r="r" b="b"/>
              <a:pathLst>
                <a:path w="987" h="173" extrusionOk="0">
                  <a:moveTo>
                    <a:pt x="1" y="1"/>
                  </a:moveTo>
                  <a:lnTo>
                    <a:pt x="1" y="173"/>
                  </a:lnTo>
                  <a:lnTo>
                    <a:pt x="987" y="173"/>
                  </a:lnTo>
                  <a:lnTo>
                    <a:pt x="9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2" name="Google Shape;222;p32"/>
          <p:cNvGrpSpPr/>
          <p:nvPr/>
        </p:nvGrpSpPr>
        <p:grpSpPr>
          <a:xfrm rot="455736">
            <a:off x="8189160" y="3739255"/>
            <a:ext cx="705102" cy="1077359"/>
            <a:chOff x="7425079" y="1535350"/>
            <a:chExt cx="1795775" cy="2743848"/>
          </a:xfrm>
        </p:grpSpPr>
        <p:sp>
          <p:nvSpPr>
            <p:cNvPr id="223" name="Google Shape;223;p32"/>
            <p:cNvSpPr/>
            <p:nvPr/>
          </p:nvSpPr>
          <p:spPr>
            <a:xfrm>
              <a:off x="7425625" y="1535350"/>
              <a:ext cx="1795229" cy="2743847"/>
            </a:xfrm>
            <a:custGeom>
              <a:avLst/>
              <a:gdLst/>
              <a:ahLst/>
              <a:cxnLst/>
              <a:rect l="l" t="t" r="r" b="b"/>
              <a:pathLst>
                <a:path w="10049" h="15359" extrusionOk="0">
                  <a:moveTo>
                    <a:pt x="4310" y="0"/>
                  </a:moveTo>
                  <a:lnTo>
                    <a:pt x="4310" y="5243"/>
                  </a:lnTo>
                  <a:lnTo>
                    <a:pt x="4313" y="5243"/>
                  </a:lnTo>
                  <a:cubicBezTo>
                    <a:pt x="578" y="6899"/>
                    <a:pt x="1" y="8457"/>
                    <a:pt x="1" y="8457"/>
                  </a:cubicBezTo>
                  <a:lnTo>
                    <a:pt x="4654" y="6389"/>
                  </a:lnTo>
                  <a:lnTo>
                    <a:pt x="4393" y="15359"/>
                  </a:lnTo>
                  <a:lnTo>
                    <a:pt x="5484" y="15359"/>
                  </a:lnTo>
                  <a:lnTo>
                    <a:pt x="5136" y="6405"/>
                  </a:lnTo>
                  <a:lnTo>
                    <a:pt x="5136" y="6405"/>
                  </a:lnTo>
                  <a:cubicBezTo>
                    <a:pt x="7458" y="7705"/>
                    <a:pt x="8906" y="7909"/>
                    <a:pt x="9587" y="7909"/>
                  </a:cubicBezTo>
                  <a:cubicBezTo>
                    <a:pt x="9898" y="7909"/>
                    <a:pt x="10048" y="7867"/>
                    <a:pt x="10048" y="7867"/>
                  </a:cubicBezTo>
                  <a:lnTo>
                    <a:pt x="5505" y="5243"/>
                  </a:lnTo>
                  <a:lnTo>
                    <a:pt x="5502" y="5243"/>
                  </a:lnTo>
                  <a:cubicBezTo>
                    <a:pt x="5502" y="1155"/>
                    <a:pt x="4310" y="0"/>
                    <a:pt x="431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 name="Google Shape;224;p32"/>
            <p:cNvSpPr/>
            <p:nvPr/>
          </p:nvSpPr>
          <p:spPr>
            <a:xfrm>
              <a:off x="8209700" y="2505943"/>
              <a:ext cx="88609" cy="1773255"/>
            </a:xfrm>
            <a:custGeom>
              <a:avLst/>
              <a:gdLst/>
              <a:ahLst/>
              <a:cxnLst/>
              <a:rect l="l" t="t" r="r" b="b"/>
              <a:pathLst>
                <a:path w="496" h="9926" extrusionOk="0">
                  <a:moveTo>
                    <a:pt x="495" y="1"/>
                  </a:moveTo>
                  <a:lnTo>
                    <a:pt x="286" y="225"/>
                  </a:lnTo>
                  <a:lnTo>
                    <a:pt x="1" y="9926"/>
                  </a:lnTo>
                  <a:lnTo>
                    <a:pt x="495" y="9926"/>
                  </a:lnTo>
                  <a:lnTo>
                    <a:pt x="4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 name="Google Shape;225;p32"/>
            <p:cNvSpPr/>
            <p:nvPr/>
          </p:nvSpPr>
          <p:spPr>
            <a:xfrm>
              <a:off x="8298130" y="2505943"/>
              <a:ext cx="107188" cy="1773255"/>
            </a:xfrm>
            <a:custGeom>
              <a:avLst/>
              <a:gdLst/>
              <a:ahLst/>
              <a:cxnLst/>
              <a:rect l="l" t="t" r="r" b="b"/>
              <a:pathLst>
                <a:path w="600" h="9926" extrusionOk="0">
                  <a:moveTo>
                    <a:pt x="0" y="1"/>
                  </a:moveTo>
                  <a:lnTo>
                    <a:pt x="0" y="9926"/>
                  </a:lnTo>
                  <a:lnTo>
                    <a:pt x="599" y="9926"/>
                  </a:lnTo>
                  <a:lnTo>
                    <a:pt x="221" y="22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32"/>
            <p:cNvSpPr/>
            <p:nvPr/>
          </p:nvSpPr>
          <p:spPr>
            <a:xfrm>
              <a:off x="8194872" y="1535886"/>
              <a:ext cx="212591" cy="936827"/>
            </a:xfrm>
            <a:custGeom>
              <a:avLst/>
              <a:gdLst/>
              <a:ahLst/>
              <a:cxnLst/>
              <a:rect l="l" t="t" r="r" b="b"/>
              <a:pathLst>
                <a:path w="1190" h="5244" extrusionOk="0">
                  <a:moveTo>
                    <a:pt x="1" y="0"/>
                  </a:moveTo>
                  <a:lnTo>
                    <a:pt x="1" y="5244"/>
                  </a:lnTo>
                  <a:lnTo>
                    <a:pt x="1190" y="5244"/>
                  </a:lnTo>
                  <a:cubicBezTo>
                    <a:pt x="1190" y="1155"/>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32"/>
            <p:cNvSpPr/>
            <p:nvPr/>
          </p:nvSpPr>
          <p:spPr>
            <a:xfrm>
              <a:off x="8301882" y="2472536"/>
              <a:ext cx="917712" cy="476453"/>
            </a:xfrm>
            <a:custGeom>
              <a:avLst/>
              <a:gdLst/>
              <a:ahLst/>
              <a:cxnLst/>
              <a:rect l="l" t="t" r="r" b="b"/>
              <a:pathLst>
                <a:path w="5137" h="2667" extrusionOk="0">
                  <a:moveTo>
                    <a:pt x="594" y="1"/>
                  </a:moveTo>
                  <a:lnTo>
                    <a:pt x="1" y="1033"/>
                  </a:lnTo>
                  <a:cubicBezTo>
                    <a:pt x="2451" y="2449"/>
                    <a:pt x="3970" y="2667"/>
                    <a:pt x="4673" y="2667"/>
                  </a:cubicBezTo>
                  <a:cubicBezTo>
                    <a:pt x="4985" y="2667"/>
                    <a:pt x="5137" y="2624"/>
                    <a:pt x="5137" y="2624"/>
                  </a:cubicBezTo>
                  <a:lnTo>
                    <a:pt x="5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32"/>
            <p:cNvSpPr/>
            <p:nvPr/>
          </p:nvSpPr>
          <p:spPr>
            <a:xfrm>
              <a:off x="7425615" y="2472000"/>
              <a:ext cx="876981" cy="574709"/>
            </a:xfrm>
            <a:custGeom>
              <a:avLst/>
              <a:gdLst/>
              <a:ahLst/>
              <a:cxnLst/>
              <a:rect l="l" t="t" r="r" b="b"/>
              <a:pathLst>
                <a:path w="4909" h="3217" extrusionOk="0">
                  <a:moveTo>
                    <a:pt x="4313" y="0"/>
                  </a:moveTo>
                  <a:cubicBezTo>
                    <a:pt x="578" y="1659"/>
                    <a:pt x="0" y="3217"/>
                    <a:pt x="0" y="3217"/>
                  </a:cubicBezTo>
                  <a:lnTo>
                    <a:pt x="4909" y="1036"/>
                  </a:lnTo>
                  <a:lnTo>
                    <a:pt x="4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32"/>
            <p:cNvSpPr/>
            <p:nvPr/>
          </p:nvSpPr>
          <p:spPr>
            <a:xfrm>
              <a:off x="8195408" y="2472536"/>
              <a:ext cx="212591" cy="184543"/>
            </a:xfrm>
            <a:custGeom>
              <a:avLst/>
              <a:gdLst/>
              <a:ahLst/>
              <a:cxnLst/>
              <a:rect l="l" t="t" r="r" b="b"/>
              <a:pathLst>
                <a:path w="1190" h="1033" extrusionOk="0">
                  <a:moveTo>
                    <a:pt x="1" y="1"/>
                  </a:moveTo>
                  <a:lnTo>
                    <a:pt x="600" y="1033"/>
                  </a:lnTo>
                  <a:lnTo>
                    <a:pt x="1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32"/>
            <p:cNvSpPr/>
            <p:nvPr/>
          </p:nvSpPr>
          <p:spPr>
            <a:xfrm>
              <a:off x="7425079" y="2533455"/>
              <a:ext cx="876981" cy="513254"/>
            </a:xfrm>
            <a:custGeom>
              <a:avLst/>
              <a:gdLst/>
              <a:ahLst/>
              <a:cxnLst/>
              <a:rect l="l" t="t" r="r" b="b"/>
              <a:pathLst>
                <a:path w="4909" h="2873" extrusionOk="0">
                  <a:moveTo>
                    <a:pt x="4903" y="1"/>
                  </a:moveTo>
                  <a:cubicBezTo>
                    <a:pt x="1938" y="1248"/>
                    <a:pt x="0" y="2873"/>
                    <a:pt x="0" y="2873"/>
                  </a:cubicBezTo>
                  <a:lnTo>
                    <a:pt x="4909" y="692"/>
                  </a:lnTo>
                  <a:lnTo>
                    <a:pt x="49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32"/>
            <p:cNvSpPr/>
            <p:nvPr/>
          </p:nvSpPr>
          <p:spPr>
            <a:xfrm>
              <a:off x="8194872" y="1535350"/>
              <a:ext cx="179719" cy="998282"/>
            </a:xfrm>
            <a:custGeom>
              <a:avLst/>
              <a:gdLst/>
              <a:ahLst/>
              <a:cxnLst/>
              <a:rect l="l" t="t" r="r" b="b"/>
              <a:pathLst>
                <a:path w="1006" h="5588" extrusionOk="0">
                  <a:moveTo>
                    <a:pt x="1" y="0"/>
                  </a:moveTo>
                  <a:lnTo>
                    <a:pt x="4" y="5243"/>
                  </a:lnTo>
                  <a:lnTo>
                    <a:pt x="603" y="5588"/>
                  </a:lnTo>
                  <a:cubicBezTo>
                    <a:pt x="1005" y="2396"/>
                    <a:pt x="1" y="3"/>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32"/>
            <p:cNvSpPr/>
            <p:nvPr/>
          </p:nvSpPr>
          <p:spPr>
            <a:xfrm>
              <a:off x="8302418" y="2472000"/>
              <a:ext cx="917712" cy="468771"/>
            </a:xfrm>
            <a:custGeom>
              <a:avLst/>
              <a:gdLst/>
              <a:ahLst/>
              <a:cxnLst/>
              <a:rect l="l" t="t" r="r" b="b"/>
              <a:pathLst>
                <a:path w="5137" h="2624" extrusionOk="0">
                  <a:moveTo>
                    <a:pt x="578" y="0"/>
                  </a:moveTo>
                  <a:lnTo>
                    <a:pt x="1" y="378"/>
                  </a:lnTo>
                  <a:cubicBezTo>
                    <a:pt x="2643" y="2209"/>
                    <a:pt x="5134" y="2624"/>
                    <a:pt x="5137" y="2624"/>
                  </a:cubicBezTo>
                  <a:lnTo>
                    <a:pt x="5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32"/>
            <p:cNvSpPr/>
            <p:nvPr/>
          </p:nvSpPr>
          <p:spPr>
            <a:xfrm>
              <a:off x="8258649" y="2490579"/>
              <a:ext cx="85215" cy="85394"/>
            </a:xfrm>
            <a:custGeom>
              <a:avLst/>
              <a:gdLst/>
              <a:ahLst/>
              <a:cxnLst/>
              <a:rect l="l" t="t" r="r" b="b"/>
              <a:pathLst>
                <a:path w="477" h="478" extrusionOk="0">
                  <a:moveTo>
                    <a:pt x="237" y="1"/>
                  </a:moveTo>
                  <a:cubicBezTo>
                    <a:pt x="105" y="1"/>
                    <a:pt x="0" y="108"/>
                    <a:pt x="0" y="241"/>
                  </a:cubicBezTo>
                  <a:cubicBezTo>
                    <a:pt x="0" y="370"/>
                    <a:pt x="105" y="477"/>
                    <a:pt x="237" y="477"/>
                  </a:cubicBezTo>
                  <a:cubicBezTo>
                    <a:pt x="369" y="477"/>
                    <a:pt x="476" y="370"/>
                    <a:pt x="476" y="241"/>
                  </a:cubicBezTo>
                  <a:cubicBezTo>
                    <a:pt x="476" y="108"/>
                    <a:pt x="369" y="1"/>
                    <a:pt x="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4" name="Google Shape;234;p32"/>
          <p:cNvGrpSpPr/>
          <p:nvPr/>
        </p:nvGrpSpPr>
        <p:grpSpPr>
          <a:xfrm rot="-358515">
            <a:off x="209556" y="3521316"/>
            <a:ext cx="580006" cy="1078680"/>
            <a:chOff x="155093" y="1497363"/>
            <a:chExt cx="673109" cy="1251832"/>
          </a:xfrm>
        </p:grpSpPr>
        <p:sp>
          <p:nvSpPr>
            <p:cNvPr id="235" name="Google Shape;235;p32"/>
            <p:cNvSpPr/>
            <p:nvPr/>
          </p:nvSpPr>
          <p:spPr>
            <a:xfrm>
              <a:off x="158225" y="1497598"/>
              <a:ext cx="664876" cy="1251597"/>
            </a:xfrm>
            <a:custGeom>
              <a:avLst/>
              <a:gdLst/>
              <a:ahLst/>
              <a:cxnLst/>
              <a:rect l="l" t="t" r="r" b="b"/>
              <a:pathLst>
                <a:path w="8473" h="15950" extrusionOk="0">
                  <a:moveTo>
                    <a:pt x="4550" y="1"/>
                  </a:moveTo>
                  <a:cubicBezTo>
                    <a:pt x="4258" y="422"/>
                    <a:pt x="4037" y="800"/>
                    <a:pt x="3874" y="1150"/>
                  </a:cubicBezTo>
                  <a:cubicBezTo>
                    <a:pt x="3392" y="846"/>
                    <a:pt x="2900" y="640"/>
                    <a:pt x="2611" y="569"/>
                  </a:cubicBezTo>
                  <a:lnTo>
                    <a:pt x="2611" y="569"/>
                  </a:lnTo>
                  <a:cubicBezTo>
                    <a:pt x="2611" y="4071"/>
                    <a:pt x="3975" y="4369"/>
                    <a:pt x="4414" y="4375"/>
                  </a:cubicBezTo>
                  <a:lnTo>
                    <a:pt x="4414" y="9287"/>
                  </a:lnTo>
                  <a:lnTo>
                    <a:pt x="4414" y="9781"/>
                  </a:lnTo>
                  <a:cubicBezTo>
                    <a:pt x="4236" y="9563"/>
                    <a:pt x="3969" y="9422"/>
                    <a:pt x="3677" y="9422"/>
                  </a:cubicBezTo>
                  <a:cubicBezTo>
                    <a:pt x="3263" y="9422"/>
                    <a:pt x="2925" y="9041"/>
                    <a:pt x="2925" y="8577"/>
                  </a:cubicBezTo>
                  <a:lnTo>
                    <a:pt x="2925" y="7938"/>
                  </a:lnTo>
                  <a:cubicBezTo>
                    <a:pt x="2980" y="7837"/>
                    <a:pt x="3653" y="6562"/>
                    <a:pt x="2922" y="5717"/>
                  </a:cubicBezTo>
                  <a:cubicBezTo>
                    <a:pt x="2163" y="4842"/>
                    <a:pt x="937" y="4083"/>
                    <a:pt x="937" y="4083"/>
                  </a:cubicBezTo>
                  <a:lnTo>
                    <a:pt x="937" y="4083"/>
                  </a:lnTo>
                  <a:cubicBezTo>
                    <a:pt x="937" y="4083"/>
                    <a:pt x="1" y="7739"/>
                    <a:pt x="2688" y="7932"/>
                  </a:cubicBezTo>
                  <a:lnTo>
                    <a:pt x="2688" y="8568"/>
                  </a:lnTo>
                  <a:cubicBezTo>
                    <a:pt x="2688" y="9167"/>
                    <a:pt x="3134" y="9655"/>
                    <a:pt x="3683" y="9655"/>
                  </a:cubicBezTo>
                  <a:cubicBezTo>
                    <a:pt x="4049" y="9655"/>
                    <a:pt x="4350" y="9947"/>
                    <a:pt x="4421" y="10334"/>
                  </a:cubicBezTo>
                  <a:lnTo>
                    <a:pt x="4421" y="10749"/>
                  </a:lnTo>
                  <a:lnTo>
                    <a:pt x="4421" y="11314"/>
                  </a:lnTo>
                  <a:lnTo>
                    <a:pt x="1026" y="11314"/>
                  </a:lnTo>
                  <a:lnTo>
                    <a:pt x="1026" y="12300"/>
                  </a:lnTo>
                  <a:lnTo>
                    <a:pt x="1429" y="12300"/>
                  </a:lnTo>
                  <a:lnTo>
                    <a:pt x="1536" y="12727"/>
                  </a:lnTo>
                  <a:lnTo>
                    <a:pt x="2335" y="15949"/>
                  </a:lnTo>
                  <a:lnTo>
                    <a:pt x="6774" y="15949"/>
                  </a:lnTo>
                  <a:lnTo>
                    <a:pt x="7640" y="12494"/>
                  </a:lnTo>
                  <a:lnTo>
                    <a:pt x="7692" y="12300"/>
                  </a:lnTo>
                  <a:lnTo>
                    <a:pt x="8070" y="12300"/>
                  </a:lnTo>
                  <a:lnTo>
                    <a:pt x="8070" y="11314"/>
                  </a:lnTo>
                  <a:lnTo>
                    <a:pt x="4688" y="11314"/>
                  </a:lnTo>
                  <a:lnTo>
                    <a:pt x="4688" y="10749"/>
                  </a:lnTo>
                  <a:lnTo>
                    <a:pt x="4688" y="9284"/>
                  </a:lnTo>
                  <a:cubicBezTo>
                    <a:pt x="4688" y="8761"/>
                    <a:pt x="5109" y="8334"/>
                    <a:pt x="5625" y="8334"/>
                  </a:cubicBezTo>
                  <a:cubicBezTo>
                    <a:pt x="6291" y="8334"/>
                    <a:pt x="6832" y="7788"/>
                    <a:pt x="6832" y="7112"/>
                  </a:cubicBezTo>
                  <a:lnTo>
                    <a:pt x="6832" y="6989"/>
                  </a:lnTo>
                  <a:cubicBezTo>
                    <a:pt x="8472" y="6789"/>
                    <a:pt x="7879" y="4492"/>
                    <a:pt x="7879" y="4492"/>
                  </a:cubicBezTo>
                  <a:lnTo>
                    <a:pt x="7879" y="4492"/>
                  </a:lnTo>
                  <a:cubicBezTo>
                    <a:pt x="7879" y="4492"/>
                    <a:pt x="7081" y="4986"/>
                    <a:pt x="6586" y="5558"/>
                  </a:cubicBezTo>
                  <a:cubicBezTo>
                    <a:pt x="6159" y="6049"/>
                    <a:pt x="6466" y="6768"/>
                    <a:pt x="6559" y="6958"/>
                  </a:cubicBezTo>
                  <a:lnTo>
                    <a:pt x="6559" y="7118"/>
                  </a:lnTo>
                  <a:cubicBezTo>
                    <a:pt x="6559" y="7640"/>
                    <a:pt x="6141" y="8064"/>
                    <a:pt x="5622" y="8064"/>
                  </a:cubicBezTo>
                  <a:cubicBezTo>
                    <a:pt x="5247" y="8064"/>
                    <a:pt x="4909" y="8242"/>
                    <a:pt x="4685" y="8516"/>
                  </a:cubicBezTo>
                  <a:lnTo>
                    <a:pt x="4685" y="4369"/>
                  </a:lnTo>
                  <a:cubicBezTo>
                    <a:pt x="5164" y="4341"/>
                    <a:pt x="6442" y="3957"/>
                    <a:pt x="6442" y="566"/>
                  </a:cubicBezTo>
                  <a:lnTo>
                    <a:pt x="6442" y="566"/>
                  </a:lnTo>
                  <a:cubicBezTo>
                    <a:pt x="6175" y="631"/>
                    <a:pt x="5729" y="815"/>
                    <a:pt x="5275" y="1088"/>
                  </a:cubicBezTo>
                  <a:cubicBezTo>
                    <a:pt x="5103" y="753"/>
                    <a:pt x="4866" y="394"/>
                    <a:pt x="4550"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32"/>
            <p:cNvSpPr/>
            <p:nvPr/>
          </p:nvSpPr>
          <p:spPr>
            <a:xfrm>
              <a:off x="328667" y="1497363"/>
              <a:ext cx="387406" cy="342365"/>
            </a:xfrm>
            <a:custGeom>
              <a:avLst/>
              <a:gdLst/>
              <a:ahLst/>
              <a:cxnLst/>
              <a:rect l="l" t="t" r="r" b="b"/>
              <a:pathLst>
                <a:path w="4937" h="4363" extrusionOk="0">
                  <a:moveTo>
                    <a:pt x="2393" y="1"/>
                  </a:moveTo>
                  <a:cubicBezTo>
                    <a:pt x="0" y="3423"/>
                    <a:pt x="2393" y="4363"/>
                    <a:pt x="2393" y="4363"/>
                  </a:cubicBezTo>
                  <a:cubicBezTo>
                    <a:pt x="2393" y="4363"/>
                    <a:pt x="4937" y="3149"/>
                    <a:pt x="2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32"/>
            <p:cNvSpPr/>
            <p:nvPr/>
          </p:nvSpPr>
          <p:spPr>
            <a:xfrm>
              <a:off x="505614" y="1943302"/>
              <a:ext cx="189505" cy="485494"/>
            </a:xfrm>
            <a:custGeom>
              <a:avLst/>
              <a:gdLst/>
              <a:ahLst/>
              <a:cxnLst/>
              <a:rect l="l" t="t" r="r" b="b"/>
              <a:pathLst>
                <a:path w="2415" h="6187" extrusionOk="0">
                  <a:moveTo>
                    <a:pt x="2144" y="1"/>
                  </a:moveTo>
                  <a:lnTo>
                    <a:pt x="2144" y="1432"/>
                  </a:lnTo>
                  <a:cubicBezTo>
                    <a:pt x="2144" y="1954"/>
                    <a:pt x="1720" y="2381"/>
                    <a:pt x="1207" y="2381"/>
                  </a:cubicBezTo>
                  <a:cubicBezTo>
                    <a:pt x="541" y="2381"/>
                    <a:pt x="0" y="2931"/>
                    <a:pt x="0" y="3604"/>
                  </a:cubicBezTo>
                  <a:lnTo>
                    <a:pt x="0" y="6187"/>
                  </a:lnTo>
                  <a:lnTo>
                    <a:pt x="273" y="6187"/>
                  </a:lnTo>
                  <a:lnTo>
                    <a:pt x="273" y="3604"/>
                  </a:lnTo>
                  <a:cubicBezTo>
                    <a:pt x="273" y="3081"/>
                    <a:pt x="694" y="2654"/>
                    <a:pt x="1210" y="2654"/>
                  </a:cubicBezTo>
                  <a:cubicBezTo>
                    <a:pt x="1874" y="2654"/>
                    <a:pt x="2414" y="2105"/>
                    <a:pt x="2414" y="1432"/>
                  </a:cubicBezTo>
                  <a:lnTo>
                    <a:pt x="24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32"/>
            <p:cNvSpPr/>
            <p:nvPr/>
          </p:nvSpPr>
          <p:spPr>
            <a:xfrm>
              <a:off x="505850" y="1751680"/>
              <a:ext cx="21501" cy="589388"/>
            </a:xfrm>
            <a:custGeom>
              <a:avLst/>
              <a:gdLst/>
              <a:ahLst/>
              <a:cxnLst/>
              <a:rect l="l" t="t" r="r" b="b"/>
              <a:pathLst>
                <a:path w="274" h="7511" extrusionOk="0">
                  <a:moveTo>
                    <a:pt x="0" y="0"/>
                  </a:moveTo>
                  <a:lnTo>
                    <a:pt x="0" y="7511"/>
                  </a:lnTo>
                  <a:lnTo>
                    <a:pt x="274" y="7511"/>
                  </a:lnTo>
                  <a:lnTo>
                    <a:pt x="2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32"/>
            <p:cNvSpPr/>
            <p:nvPr/>
          </p:nvSpPr>
          <p:spPr>
            <a:xfrm>
              <a:off x="636971" y="1849531"/>
              <a:ext cx="191231" cy="197509"/>
            </a:xfrm>
            <a:custGeom>
              <a:avLst/>
              <a:gdLst/>
              <a:ahLst/>
              <a:cxnLst/>
              <a:rect l="l" t="t" r="r" b="b"/>
              <a:pathLst>
                <a:path w="2437" h="2517" extrusionOk="0">
                  <a:moveTo>
                    <a:pt x="1791" y="1"/>
                  </a:moveTo>
                  <a:cubicBezTo>
                    <a:pt x="1791" y="1"/>
                    <a:pt x="992" y="498"/>
                    <a:pt x="495" y="1070"/>
                  </a:cubicBezTo>
                  <a:cubicBezTo>
                    <a:pt x="0" y="1638"/>
                    <a:pt x="495" y="2516"/>
                    <a:pt x="495" y="2516"/>
                  </a:cubicBezTo>
                  <a:cubicBezTo>
                    <a:pt x="498" y="2516"/>
                    <a:pt x="502" y="2516"/>
                    <a:pt x="505" y="2516"/>
                  </a:cubicBezTo>
                  <a:cubicBezTo>
                    <a:pt x="2437" y="2516"/>
                    <a:pt x="1791" y="1"/>
                    <a:pt x="17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32"/>
            <p:cNvSpPr/>
            <p:nvPr/>
          </p:nvSpPr>
          <p:spPr>
            <a:xfrm>
              <a:off x="370098" y="2003330"/>
              <a:ext cx="156077" cy="514449"/>
            </a:xfrm>
            <a:custGeom>
              <a:avLst/>
              <a:gdLst/>
              <a:ahLst/>
              <a:cxnLst/>
              <a:rect l="l" t="t" r="r" b="b"/>
              <a:pathLst>
                <a:path w="1989" h="6556" extrusionOk="0">
                  <a:moveTo>
                    <a:pt x="1" y="0"/>
                  </a:moveTo>
                  <a:lnTo>
                    <a:pt x="1" y="2126"/>
                  </a:lnTo>
                  <a:cubicBezTo>
                    <a:pt x="1" y="2725"/>
                    <a:pt x="446" y="3213"/>
                    <a:pt x="993" y="3213"/>
                  </a:cubicBezTo>
                  <a:cubicBezTo>
                    <a:pt x="1408" y="3213"/>
                    <a:pt x="1746" y="3594"/>
                    <a:pt x="1746" y="4058"/>
                  </a:cubicBezTo>
                  <a:lnTo>
                    <a:pt x="1746" y="6555"/>
                  </a:lnTo>
                  <a:lnTo>
                    <a:pt x="1988" y="6555"/>
                  </a:lnTo>
                  <a:lnTo>
                    <a:pt x="1988" y="4058"/>
                  </a:lnTo>
                  <a:cubicBezTo>
                    <a:pt x="1988" y="3459"/>
                    <a:pt x="1543" y="2971"/>
                    <a:pt x="993" y="2971"/>
                  </a:cubicBezTo>
                  <a:cubicBezTo>
                    <a:pt x="578" y="2971"/>
                    <a:pt x="240" y="2593"/>
                    <a:pt x="240" y="2126"/>
                  </a:cubicBezTo>
                  <a:lnTo>
                    <a:pt x="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32"/>
            <p:cNvSpPr/>
            <p:nvPr/>
          </p:nvSpPr>
          <p:spPr>
            <a:xfrm>
              <a:off x="155093" y="1817751"/>
              <a:ext cx="293478" cy="302816"/>
            </a:xfrm>
            <a:custGeom>
              <a:avLst/>
              <a:gdLst/>
              <a:ahLst/>
              <a:cxnLst/>
              <a:rect l="l" t="t" r="r" b="b"/>
              <a:pathLst>
                <a:path w="3740" h="3859" extrusionOk="0">
                  <a:moveTo>
                    <a:pt x="993" y="0"/>
                  </a:moveTo>
                  <a:lnTo>
                    <a:pt x="993" y="0"/>
                  </a:lnTo>
                  <a:cubicBezTo>
                    <a:pt x="993" y="0"/>
                    <a:pt x="1" y="3858"/>
                    <a:pt x="2963" y="3858"/>
                  </a:cubicBezTo>
                  <a:cubicBezTo>
                    <a:pt x="2968" y="3858"/>
                    <a:pt x="2973" y="3858"/>
                    <a:pt x="2977" y="3858"/>
                  </a:cubicBezTo>
                  <a:cubicBezTo>
                    <a:pt x="2977" y="3858"/>
                    <a:pt x="3739" y="2510"/>
                    <a:pt x="2977" y="1634"/>
                  </a:cubicBezTo>
                  <a:cubicBezTo>
                    <a:pt x="2219" y="759"/>
                    <a:pt x="993" y="0"/>
                    <a:pt x="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32"/>
            <p:cNvSpPr/>
            <p:nvPr/>
          </p:nvSpPr>
          <p:spPr>
            <a:xfrm>
              <a:off x="364370" y="1541776"/>
              <a:ext cx="328318" cy="298657"/>
            </a:xfrm>
            <a:custGeom>
              <a:avLst/>
              <a:gdLst/>
              <a:ahLst/>
              <a:cxnLst/>
              <a:rect l="l" t="t" r="r" b="b"/>
              <a:pathLst>
                <a:path w="4184" h="3806" extrusionOk="0">
                  <a:moveTo>
                    <a:pt x="0" y="0"/>
                  </a:moveTo>
                  <a:cubicBezTo>
                    <a:pt x="0" y="3535"/>
                    <a:pt x="1390" y="3806"/>
                    <a:pt x="1816" y="3806"/>
                  </a:cubicBezTo>
                  <a:cubicBezTo>
                    <a:pt x="1893" y="3806"/>
                    <a:pt x="1938" y="3797"/>
                    <a:pt x="1938" y="3797"/>
                  </a:cubicBezTo>
                  <a:cubicBezTo>
                    <a:pt x="4184" y="2012"/>
                    <a:pt x="971" y="2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32"/>
            <p:cNvSpPr/>
            <p:nvPr/>
          </p:nvSpPr>
          <p:spPr>
            <a:xfrm>
              <a:off x="336827" y="1541776"/>
              <a:ext cx="328632" cy="298657"/>
            </a:xfrm>
            <a:custGeom>
              <a:avLst/>
              <a:gdLst/>
              <a:ahLst/>
              <a:cxnLst/>
              <a:rect l="l" t="t" r="r" b="b"/>
              <a:pathLst>
                <a:path w="4188" h="3806" extrusionOk="0">
                  <a:moveTo>
                    <a:pt x="4188" y="0"/>
                  </a:moveTo>
                  <a:lnTo>
                    <a:pt x="4188" y="0"/>
                  </a:lnTo>
                  <a:cubicBezTo>
                    <a:pt x="3214" y="233"/>
                    <a:pt x="1" y="2012"/>
                    <a:pt x="2246" y="3797"/>
                  </a:cubicBezTo>
                  <a:cubicBezTo>
                    <a:pt x="2246" y="3797"/>
                    <a:pt x="2292" y="3806"/>
                    <a:pt x="2369" y="3806"/>
                  </a:cubicBezTo>
                  <a:cubicBezTo>
                    <a:pt x="2796" y="3806"/>
                    <a:pt x="4188" y="3535"/>
                    <a:pt x="4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32"/>
            <p:cNvSpPr/>
            <p:nvPr/>
          </p:nvSpPr>
          <p:spPr>
            <a:xfrm>
              <a:off x="155172" y="1817751"/>
              <a:ext cx="233605" cy="302816"/>
            </a:xfrm>
            <a:custGeom>
              <a:avLst/>
              <a:gdLst/>
              <a:ahLst/>
              <a:cxnLst/>
              <a:rect l="l" t="t" r="r" b="b"/>
              <a:pathLst>
                <a:path w="2977" h="3859" extrusionOk="0">
                  <a:moveTo>
                    <a:pt x="992" y="0"/>
                  </a:moveTo>
                  <a:cubicBezTo>
                    <a:pt x="992" y="0"/>
                    <a:pt x="0" y="3858"/>
                    <a:pt x="2962" y="3858"/>
                  </a:cubicBezTo>
                  <a:cubicBezTo>
                    <a:pt x="2967" y="3858"/>
                    <a:pt x="2972" y="3858"/>
                    <a:pt x="2976" y="3858"/>
                  </a:cubicBezTo>
                  <a:lnTo>
                    <a:pt x="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32"/>
            <p:cNvSpPr/>
            <p:nvPr/>
          </p:nvSpPr>
          <p:spPr>
            <a:xfrm>
              <a:off x="675735" y="1849531"/>
              <a:ext cx="152467" cy="197509"/>
            </a:xfrm>
            <a:custGeom>
              <a:avLst/>
              <a:gdLst/>
              <a:ahLst/>
              <a:cxnLst/>
              <a:rect l="l" t="t" r="r" b="b"/>
              <a:pathLst>
                <a:path w="1943" h="2517" extrusionOk="0">
                  <a:moveTo>
                    <a:pt x="1297" y="1"/>
                  </a:moveTo>
                  <a:lnTo>
                    <a:pt x="1" y="2516"/>
                  </a:lnTo>
                  <a:cubicBezTo>
                    <a:pt x="4" y="2516"/>
                    <a:pt x="8" y="2516"/>
                    <a:pt x="11" y="2516"/>
                  </a:cubicBezTo>
                  <a:cubicBezTo>
                    <a:pt x="1943" y="2516"/>
                    <a:pt x="1297" y="1"/>
                    <a:pt x="1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32"/>
            <p:cNvSpPr/>
            <p:nvPr/>
          </p:nvSpPr>
          <p:spPr>
            <a:xfrm>
              <a:off x="265264" y="2438362"/>
              <a:ext cx="146425" cy="310349"/>
            </a:xfrm>
            <a:custGeom>
              <a:avLst/>
              <a:gdLst/>
              <a:ahLst/>
              <a:cxnLst/>
              <a:rect l="l" t="t" r="r" b="b"/>
              <a:pathLst>
                <a:path w="1866" h="3955" extrusionOk="0">
                  <a:moveTo>
                    <a:pt x="1" y="1"/>
                  </a:moveTo>
                  <a:lnTo>
                    <a:pt x="984" y="3954"/>
                  </a:lnTo>
                  <a:lnTo>
                    <a:pt x="1865" y="3954"/>
                  </a:lnTo>
                  <a:lnTo>
                    <a:pt x="18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32"/>
            <p:cNvSpPr/>
            <p:nvPr/>
          </p:nvSpPr>
          <p:spPr>
            <a:xfrm>
              <a:off x="621277" y="2438362"/>
              <a:ext cx="147367" cy="310349"/>
            </a:xfrm>
            <a:custGeom>
              <a:avLst/>
              <a:gdLst/>
              <a:ahLst/>
              <a:cxnLst/>
              <a:rect l="l" t="t" r="r" b="b"/>
              <a:pathLst>
                <a:path w="1878" h="3955" extrusionOk="0">
                  <a:moveTo>
                    <a:pt x="1" y="1"/>
                  </a:moveTo>
                  <a:lnTo>
                    <a:pt x="1" y="3954"/>
                  </a:lnTo>
                  <a:lnTo>
                    <a:pt x="885" y="3954"/>
                  </a:lnTo>
                  <a:lnTo>
                    <a:pt x="1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32"/>
            <p:cNvSpPr/>
            <p:nvPr/>
          </p:nvSpPr>
          <p:spPr>
            <a:xfrm>
              <a:off x="364370" y="2438362"/>
              <a:ext cx="152153" cy="310349"/>
            </a:xfrm>
            <a:custGeom>
              <a:avLst/>
              <a:gdLst/>
              <a:ahLst/>
              <a:cxnLst/>
              <a:rect l="l" t="t" r="r" b="b"/>
              <a:pathLst>
                <a:path w="1939" h="3955" extrusionOk="0">
                  <a:moveTo>
                    <a:pt x="0" y="1"/>
                  </a:moveTo>
                  <a:lnTo>
                    <a:pt x="157" y="3954"/>
                  </a:lnTo>
                  <a:lnTo>
                    <a:pt x="1938" y="3954"/>
                  </a:lnTo>
                  <a:lnTo>
                    <a:pt x="19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32"/>
            <p:cNvSpPr/>
            <p:nvPr/>
          </p:nvSpPr>
          <p:spPr>
            <a:xfrm>
              <a:off x="516443" y="2438362"/>
              <a:ext cx="150976" cy="310349"/>
            </a:xfrm>
            <a:custGeom>
              <a:avLst/>
              <a:gdLst/>
              <a:ahLst/>
              <a:cxnLst/>
              <a:rect l="l" t="t" r="r" b="b"/>
              <a:pathLst>
                <a:path w="1924" h="3955" extrusionOk="0">
                  <a:moveTo>
                    <a:pt x="0" y="1"/>
                  </a:moveTo>
                  <a:lnTo>
                    <a:pt x="0" y="3954"/>
                  </a:lnTo>
                  <a:lnTo>
                    <a:pt x="1782" y="3954"/>
                  </a:lnTo>
                  <a:lnTo>
                    <a:pt x="19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32"/>
            <p:cNvSpPr/>
            <p:nvPr/>
          </p:nvSpPr>
          <p:spPr>
            <a:xfrm>
              <a:off x="239447" y="2385082"/>
              <a:ext cx="126415" cy="77528"/>
            </a:xfrm>
            <a:custGeom>
              <a:avLst/>
              <a:gdLst/>
              <a:ahLst/>
              <a:cxnLst/>
              <a:rect l="l" t="t" r="r" b="b"/>
              <a:pathLst>
                <a:path w="1611" h="988" extrusionOk="0">
                  <a:moveTo>
                    <a:pt x="1" y="1"/>
                  </a:moveTo>
                  <a:lnTo>
                    <a:pt x="1" y="987"/>
                  </a:lnTo>
                  <a:lnTo>
                    <a:pt x="1611" y="987"/>
                  </a:lnTo>
                  <a:lnTo>
                    <a:pt x="16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32"/>
            <p:cNvSpPr/>
            <p:nvPr/>
          </p:nvSpPr>
          <p:spPr>
            <a:xfrm>
              <a:off x="662709" y="2385082"/>
              <a:ext cx="129789" cy="77528"/>
            </a:xfrm>
            <a:custGeom>
              <a:avLst/>
              <a:gdLst/>
              <a:ahLst/>
              <a:cxnLst/>
              <a:rect l="l" t="t" r="r" b="b"/>
              <a:pathLst>
                <a:path w="1654" h="988" extrusionOk="0">
                  <a:moveTo>
                    <a:pt x="1" y="1"/>
                  </a:moveTo>
                  <a:lnTo>
                    <a:pt x="1" y="987"/>
                  </a:lnTo>
                  <a:lnTo>
                    <a:pt x="1653" y="987"/>
                  </a:lnTo>
                  <a:lnTo>
                    <a:pt x="1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32"/>
            <p:cNvSpPr/>
            <p:nvPr/>
          </p:nvSpPr>
          <p:spPr>
            <a:xfrm>
              <a:off x="364370" y="2385082"/>
              <a:ext cx="152153" cy="77528"/>
            </a:xfrm>
            <a:custGeom>
              <a:avLst/>
              <a:gdLst/>
              <a:ahLst/>
              <a:cxnLst/>
              <a:rect l="l" t="t" r="r" b="b"/>
              <a:pathLst>
                <a:path w="1939" h="988" extrusionOk="0">
                  <a:moveTo>
                    <a:pt x="0" y="1"/>
                  </a:moveTo>
                  <a:lnTo>
                    <a:pt x="0" y="987"/>
                  </a:lnTo>
                  <a:lnTo>
                    <a:pt x="1938" y="987"/>
                  </a:lnTo>
                  <a:lnTo>
                    <a:pt x="19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32"/>
            <p:cNvSpPr/>
            <p:nvPr/>
          </p:nvSpPr>
          <p:spPr>
            <a:xfrm>
              <a:off x="516443" y="2385082"/>
              <a:ext cx="150976" cy="77528"/>
            </a:xfrm>
            <a:custGeom>
              <a:avLst/>
              <a:gdLst/>
              <a:ahLst/>
              <a:cxnLst/>
              <a:rect l="l" t="t" r="r" b="b"/>
              <a:pathLst>
                <a:path w="1924" h="988" extrusionOk="0">
                  <a:moveTo>
                    <a:pt x="0" y="1"/>
                  </a:moveTo>
                  <a:lnTo>
                    <a:pt x="0" y="987"/>
                  </a:lnTo>
                  <a:lnTo>
                    <a:pt x="1923" y="987"/>
                  </a:lnTo>
                  <a:lnTo>
                    <a:pt x="19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 name="Google Shape;254;p32"/>
            <p:cNvSpPr/>
            <p:nvPr/>
          </p:nvSpPr>
          <p:spPr>
            <a:xfrm>
              <a:off x="271306" y="2462531"/>
              <a:ext cx="491301" cy="33507"/>
            </a:xfrm>
            <a:custGeom>
              <a:avLst/>
              <a:gdLst/>
              <a:ahLst/>
              <a:cxnLst/>
              <a:rect l="l" t="t" r="r" b="b"/>
              <a:pathLst>
                <a:path w="6261" h="427" extrusionOk="0">
                  <a:moveTo>
                    <a:pt x="0" y="0"/>
                  </a:moveTo>
                  <a:lnTo>
                    <a:pt x="108" y="427"/>
                  </a:lnTo>
                  <a:lnTo>
                    <a:pt x="6153" y="427"/>
                  </a:lnTo>
                  <a:lnTo>
                    <a:pt x="62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 name="Google Shape;255;p32"/>
            <p:cNvSpPr/>
            <p:nvPr/>
          </p:nvSpPr>
          <p:spPr>
            <a:xfrm>
              <a:off x="336827" y="1541776"/>
              <a:ext cx="328632" cy="298657"/>
            </a:xfrm>
            <a:custGeom>
              <a:avLst/>
              <a:gdLst/>
              <a:ahLst/>
              <a:cxnLst/>
              <a:rect l="l" t="t" r="r" b="b"/>
              <a:pathLst>
                <a:path w="4188" h="3806" extrusionOk="0">
                  <a:moveTo>
                    <a:pt x="4188" y="0"/>
                  </a:moveTo>
                  <a:lnTo>
                    <a:pt x="4188" y="0"/>
                  </a:lnTo>
                  <a:cubicBezTo>
                    <a:pt x="3214" y="233"/>
                    <a:pt x="1" y="2012"/>
                    <a:pt x="2246" y="3797"/>
                  </a:cubicBezTo>
                  <a:cubicBezTo>
                    <a:pt x="2246" y="3797"/>
                    <a:pt x="2292" y="3806"/>
                    <a:pt x="2369" y="3806"/>
                  </a:cubicBezTo>
                  <a:cubicBezTo>
                    <a:pt x="2796" y="3806"/>
                    <a:pt x="4188" y="3535"/>
                    <a:pt x="4188" y="0"/>
                  </a:cubicBez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6" name="Google Shape;256;p32"/>
          <p:cNvGrpSpPr/>
          <p:nvPr/>
        </p:nvGrpSpPr>
        <p:grpSpPr>
          <a:xfrm rot="623295">
            <a:off x="184685" y="281341"/>
            <a:ext cx="764908" cy="764723"/>
            <a:chOff x="-13250" y="2940250"/>
            <a:chExt cx="995857" cy="995617"/>
          </a:xfrm>
        </p:grpSpPr>
        <p:sp>
          <p:nvSpPr>
            <p:cNvPr id="257" name="Google Shape;257;p32"/>
            <p:cNvSpPr/>
            <p:nvPr/>
          </p:nvSpPr>
          <p:spPr>
            <a:xfrm>
              <a:off x="-13250" y="2940250"/>
              <a:ext cx="995857" cy="995617"/>
            </a:xfrm>
            <a:custGeom>
              <a:avLst/>
              <a:gdLst/>
              <a:ahLst/>
              <a:cxnLst/>
              <a:rect l="l" t="t" r="r" b="b"/>
              <a:pathLst>
                <a:path w="12435" h="12432" extrusionOk="0">
                  <a:moveTo>
                    <a:pt x="6220" y="0"/>
                  </a:moveTo>
                  <a:cubicBezTo>
                    <a:pt x="5987" y="0"/>
                    <a:pt x="5793" y="190"/>
                    <a:pt x="5793" y="427"/>
                  </a:cubicBezTo>
                  <a:lnTo>
                    <a:pt x="5793" y="1834"/>
                  </a:lnTo>
                  <a:cubicBezTo>
                    <a:pt x="5793" y="1987"/>
                    <a:pt x="5873" y="2120"/>
                    <a:pt x="5993" y="2196"/>
                  </a:cubicBezTo>
                  <a:cubicBezTo>
                    <a:pt x="5627" y="2215"/>
                    <a:pt x="5274" y="2285"/>
                    <a:pt x="4942" y="2396"/>
                  </a:cubicBezTo>
                  <a:cubicBezTo>
                    <a:pt x="5022" y="2279"/>
                    <a:pt x="5044" y="2126"/>
                    <a:pt x="4992" y="1987"/>
                  </a:cubicBezTo>
                  <a:lnTo>
                    <a:pt x="4469" y="679"/>
                  </a:lnTo>
                  <a:cubicBezTo>
                    <a:pt x="4402" y="513"/>
                    <a:pt x="4241" y="411"/>
                    <a:pt x="4072" y="411"/>
                  </a:cubicBezTo>
                  <a:cubicBezTo>
                    <a:pt x="4019" y="411"/>
                    <a:pt x="3966" y="421"/>
                    <a:pt x="3913" y="442"/>
                  </a:cubicBezTo>
                  <a:cubicBezTo>
                    <a:pt x="3806" y="482"/>
                    <a:pt x="3723" y="565"/>
                    <a:pt x="3677" y="673"/>
                  </a:cubicBezTo>
                  <a:cubicBezTo>
                    <a:pt x="3631" y="774"/>
                    <a:pt x="3631" y="894"/>
                    <a:pt x="3674" y="998"/>
                  </a:cubicBezTo>
                  <a:lnTo>
                    <a:pt x="4196" y="2307"/>
                  </a:lnTo>
                  <a:cubicBezTo>
                    <a:pt x="4251" y="2445"/>
                    <a:pt x="4368" y="2540"/>
                    <a:pt x="4512" y="2568"/>
                  </a:cubicBezTo>
                  <a:cubicBezTo>
                    <a:pt x="4159" y="2734"/>
                    <a:pt x="3830" y="2949"/>
                    <a:pt x="3545" y="3201"/>
                  </a:cubicBezTo>
                  <a:cubicBezTo>
                    <a:pt x="3569" y="3069"/>
                    <a:pt x="3532" y="2918"/>
                    <a:pt x="3428" y="2814"/>
                  </a:cubicBezTo>
                  <a:lnTo>
                    <a:pt x="2430" y="1818"/>
                  </a:lnTo>
                  <a:cubicBezTo>
                    <a:pt x="2347" y="1737"/>
                    <a:pt x="2238" y="1696"/>
                    <a:pt x="2128" y="1696"/>
                  </a:cubicBezTo>
                  <a:cubicBezTo>
                    <a:pt x="2019" y="1696"/>
                    <a:pt x="1909" y="1737"/>
                    <a:pt x="1825" y="1818"/>
                  </a:cubicBezTo>
                  <a:cubicBezTo>
                    <a:pt x="1659" y="1984"/>
                    <a:pt x="1659" y="2258"/>
                    <a:pt x="1825" y="2427"/>
                  </a:cubicBezTo>
                  <a:lnTo>
                    <a:pt x="2823" y="3425"/>
                  </a:lnTo>
                  <a:cubicBezTo>
                    <a:pt x="2903" y="3505"/>
                    <a:pt x="3010" y="3551"/>
                    <a:pt x="3124" y="3551"/>
                  </a:cubicBezTo>
                  <a:cubicBezTo>
                    <a:pt x="3152" y="3551"/>
                    <a:pt x="3179" y="3548"/>
                    <a:pt x="3207" y="3545"/>
                  </a:cubicBezTo>
                  <a:lnTo>
                    <a:pt x="3207" y="3545"/>
                  </a:lnTo>
                  <a:cubicBezTo>
                    <a:pt x="2970" y="3806"/>
                    <a:pt x="2771" y="4092"/>
                    <a:pt x="2611" y="4405"/>
                  </a:cubicBezTo>
                  <a:cubicBezTo>
                    <a:pt x="2608" y="4380"/>
                    <a:pt x="2599" y="4359"/>
                    <a:pt x="2593" y="4334"/>
                  </a:cubicBezTo>
                  <a:cubicBezTo>
                    <a:pt x="2550" y="4227"/>
                    <a:pt x="2470" y="4147"/>
                    <a:pt x="2362" y="4101"/>
                  </a:cubicBezTo>
                  <a:lnTo>
                    <a:pt x="1066" y="3548"/>
                  </a:lnTo>
                  <a:cubicBezTo>
                    <a:pt x="1014" y="3524"/>
                    <a:pt x="958" y="3513"/>
                    <a:pt x="901" y="3513"/>
                  </a:cubicBezTo>
                  <a:cubicBezTo>
                    <a:pt x="847" y="3513"/>
                    <a:pt x="792" y="3524"/>
                    <a:pt x="740" y="3545"/>
                  </a:cubicBezTo>
                  <a:cubicBezTo>
                    <a:pt x="633" y="3585"/>
                    <a:pt x="553" y="3668"/>
                    <a:pt x="507" y="3775"/>
                  </a:cubicBezTo>
                  <a:cubicBezTo>
                    <a:pt x="461" y="3877"/>
                    <a:pt x="461" y="3996"/>
                    <a:pt x="504" y="4101"/>
                  </a:cubicBezTo>
                  <a:cubicBezTo>
                    <a:pt x="544" y="4205"/>
                    <a:pt x="627" y="4288"/>
                    <a:pt x="734" y="4334"/>
                  </a:cubicBezTo>
                  <a:lnTo>
                    <a:pt x="2027" y="4887"/>
                  </a:lnTo>
                  <a:cubicBezTo>
                    <a:pt x="2080" y="4912"/>
                    <a:pt x="2138" y="4921"/>
                    <a:pt x="2196" y="4921"/>
                  </a:cubicBezTo>
                  <a:cubicBezTo>
                    <a:pt x="2273" y="4921"/>
                    <a:pt x="2350" y="4899"/>
                    <a:pt x="2414" y="4866"/>
                  </a:cubicBezTo>
                  <a:lnTo>
                    <a:pt x="2414" y="4866"/>
                  </a:lnTo>
                  <a:cubicBezTo>
                    <a:pt x="2288" y="5210"/>
                    <a:pt x="2209" y="5578"/>
                    <a:pt x="2181" y="5959"/>
                  </a:cubicBezTo>
                  <a:cubicBezTo>
                    <a:pt x="2104" y="5858"/>
                    <a:pt x="1981" y="5793"/>
                    <a:pt x="1843" y="5793"/>
                  </a:cubicBezTo>
                  <a:lnTo>
                    <a:pt x="427" y="5793"/>
                  </a:lnTo>
                  <a:cubicBezTo>
                    <a:pt x="194" y="5793"/>
                    <a:pt x="0" y="5987"/>
                    <a:pt x="0" y="6220"/>
                  </a:cubicBezTo>
                  <a:cubicBezTo>
                    <a:pt x="0" y="6454"/>
                    <a:pt x="194" y="6647"/>
                    <a:pt x="427" y="6647"/>
                  </a:cubicBezTo>
                  <a:lnTo>
                    <a:pt x="1837" y="6647"/>
                  </a:lnTo>
                  <a:cubicBezTo>
                    <a:pt x="1969" y="6647"/>
                    <a:pt x="2092" y="6580"/>
                    <a:pt x="2169" y="6484"/>
                  </a:cubicBezTo>
                  <a:cubicBezTo>
                    <a:pt x="2190" y="6825"/>
                    <a:pt x="2252" y="7157"/>
                    <a:pt x="2350" y="7470"/>
                  </a:cubicBezTo>
                  <a:cubicBezTo>
                    <a:pt x="2287" y="7438"/>
                    <a:pt x="2217" y="7421"/>
                    <a:pt x="2146" y="7421"/>
                  </a:cubicBezTo>
                  <a:cubicBezTo>
                    <a:pt x="2094" y="7421"/>
                    <a:pt x="2042" y="7430"/>
                    <a:pt x="1990" y="7449"/>
                  </a:cubicBezTo>
                  <a:lnTo>
                    <a:pt x="679" y="7971"/>
                  </a:lnTo>
                  <a:cubicBezTo>
                    <a:pt x="571" y="8014"/>
                    <a:pt x="491" y="8094"/>
                    <a:pt x="445" y="8202"/>
                  </a:cubicBezTo>
                  <a:cubicBezTo>
                    <a:pt x="399" y="8306"/>
                    <a:pt x="399" y="8423"/>
                    <a:pt x="442" y="8527"/>
                  </a:cubicBezTo>
                  <a:cubicBezTo>
                    <a:pt x="507" y="8693"/>
                    <a:pt x="664" y="8797"/>
                    <a:pt x="839" y="8797"/>
                  </a:cubicBezTo>
                  <a:cubicBezTo>
                    <a:pt x="891" y="8797"/>
                    <a:pt x="946" y="8785"/>
                    <a:pt x="995" y="8767"/>
                  </a:cubicBezTo>
                  <a:lnTo>
                    <a:pt x="2304" y="8245"/>
                  </a:lnTo>
                  <a:cubicBezTo>
                    <a:pt x="2427" y="8192"/>
                    <a:pt x="2513" y="8097"/>
                    <a:pt x="2550" y="7983"/>
                  </a:cubicBezTo>
                  <a:cubicBezTo>
                    <a:pt x="2706" y="8312"/>
                    <a:pt x="2906" y="8616"/>
                    <a:pt x="3142" y="8890"/>
                  </a:cubicBezTo>
                  <a:cubicBezTo>
                    <a:pt x="3132" y="8889"/>
                    <a:pt x="3121" y="8888"/>
                    <a:pt x="3110" y="8888"/>
                  </a:cubicBezTo>
                  <a:cubicBezTo>
                    <a:pt x="3001" y="8888"/>
                    <a:pt x="2892" y="8931"/>
                    <a:pt x="2811" y="9012"/>
                  </a:cubicBezTo>
                  <a:lnTo>
                    <a:pt x="1815" y="10005"/>
                  </a:lnTo>
                  <a:cubicBezTo>
                    <a:pt x="1653" y="10170"/>
                    <a:pt x="1653" y="10444"/>
                    <a:pt x="1815" y="10613"/>
                  </a:cubicBezTo>
                  <a:cubicBezTo>
                    <a:pt x="1898" y="10693"/>
                    <a:pt x="2006" y="10739"/>
                    <a:pt x="2119" y="10739"/>
                  </a:cubicBezTo>
                  <a:cubicBezTo>
                    <a:pt x="2236" y="10739"/>
                    <a:pt x="2344" y="10693"/>
                    <a:pt x="2424" y="10613"/>
                  </a:cubicBezTo>
                  <a:lnTo>
                    <a:pt x="3419" y="9618"/>
                  </a:lnTo>
                  <a:cubicBezTo>
                    <a:pt x="3499" y="9538"/>
                    <a:pt x="3545" y="9430"/>
                    <a:pt x="3545" y="9313"/>
                  </a:cubicBezTo>
                  <a:lnTo>
                    <a:pt x="3545" y="9289"/>
                  </a:lnTo>
                  <a:cubicBezTo>
                    <a:pt x="3791" y="9504"/>
                    <a:pt x="4058" y="9688"/>
                    <a:pt x="4346" y="9842"/>
                  </a:cubicBezTo>
                  <a:cubicBezTo>
                    <a:pt x="4340" y="9845"/>
                    <a:pt x="4334" y="9845"/>
                    <a:pt x="4328" y="9848"/>
                  </a:cubicBezTo>
                  <a:cubicBezTo>
                    <a:pt x="4221" y="9891"/>
                    <a:pt x="4141" y="9971"/>
                    <a:pt x="4095" y="10078"/>
                  </a:cubicBezTo>
                  <a:lnTo>
                    <a:pt x="3542" y="11372"/>
                  </a:lnTo>
                  <a:cubicBezTo>
                    <a:pt x="3450" y="11587"/>
                    <a:pt x="3548" y="11842"/>
                    <a:pt x="3766" y="11934"/>
                  </a:cubicBezTo>
                  <a:cubicBezTo>
                    <a:pt x="3821" y="11955"/>
                    <a:pt x="3880" y="11967"/>
                    <a:pt x="3935" y="11967"/>
                  </a:cubicBezTo>
                  <a:cubicBezTo>
                    <a:pt x="4110" y="11967"/>
                    <a:pt x="4264" y="11863"/>
                    <a:pt x="4328" y="11706"/>
                  </a:cubicBezTo>
                  <a:lnTo>
                    <a:pt x="4881" y="10413"/>
                  </a:lnTo>
                  <a:cubicBezTo>
                    <a:pt x="4927" y="10309"/>
                    <a:pt x="4927" y="10189"/>
                    <a:pt x="4884" y="10088"/>
                  </a:cubicBezTo>
                  <a:cubicBezTo>
                    <a:pt x="4884" y="10081"/>
                    <a:pt x="4881" y="10078"/>
                    <a:pt x="4878" y="10072"/>
                  </a:cubicBezTo>
                  <a:lnTo>
                    <a:pt x="4878" y="10072"/>
                  </a:lnTo>
                  <a:cubicBezTo>
                    <a:pt x="5207" y="10186"/>
                    <a:pt x="5557" y="10260"/>
                    <a:pt x="5916" y="10287"/>
                  </a:cubicBezTo>
                  <a:cubicBezTo>
                    <a:pt x="5833" y="10364"/>
                    <a:pt x="5784" y="10475"/>
                    <a:pt x="5784" y="10597"/>
                  </a:cubicBezTo>
                  <a:lnTo>
                    <a:pt x="5784" y="12007"/>
                  </a:lnTo>
                  <a:cubicBezTo>
                    <a:pt x="5784" y="12241"/>
                    <a:pt x="5974" y="12431"/>
                    <a:pt x="6208" y="12431"/>
                  </a:cubicBezTo>
                  <a:cubicBezTo>
                    <a:pt x="6444" y="12431"/>
                    <a:pt x="6635" y="12241"/>
                    <a:pt x="6635" y="12007"/>
                  </a:cubicBezTo>
                  <a:lnTo>
                    <a:pt x="6635" y="10601"/>
                  </a:lnTo>
                  <a:cubicBezTo>
                    <a:pt x="6635" y="10478"/>
                    <a:pt x="6583" y="10367"/>
                    <a:pt x="6500" y="10290"/>
                  </a:cubicBezTo>
                  <a:cubicBezTo>
                    <a:pt x="6831" y="10266"/>
                    <a:pt x="7145" y="10201"/>
                    <a:pt x="7449" y="10106"/>
                  </a:cubicBezTo>
                  <a:lnTo>
                    <a:pt x="7449" y="10106"/>
                  </a:lnTo>
                  <a:cubicBezTo>
                    <a:pt x="7400" y="10210"/>
                    <a:pt x="7391" y="10333"/>
                    <a:pt x="7437" y="10447"/>
                  </a:cubicBezTo>
                  <a:lnTo>
                    <a:pt x="7959" y="11756"/>
                  </a:lnTo>
                  <a:cubicBezTo>
                    <a:pt x="8026" y="11921"/>
                    <a:pt x="8183" y="12026"/>
                    <a:pt x="8355" y="12026"/>
                  </a:cubicBezTo>
                  <a:cubicBezTo>
                    <a:pt x="8410" y="12026"/>
                    <a:pt x="8463" y="12014"/>
                    <a:pt x="8512" y="11995"/>
                  </a:cubicBezTo>
                  <a:cubicBezTo>
                    <a:pt x="8733" y="11906"/>
                    <a:pt x="8840" y="11657"/>
                    <a:pt x="8751" y="11439"/>
                  </a:cubicBezTo>
                  <a:lnTo>
                    <a:pt x="8229" y="10127"/>
                  </a:lnTo>
                  <a:cubicBezTo>
                    <a:pt x="8183" y="10014"/>
                    <a:pt x="8091" y="9928"/>
                    <a:pt x="7983" y="9888"/>
                  </a:cubicBezTo>
                  <a:cubicBezTo>
                    <a:pt x="8306" y="9728"/>
                    <a:pt x="8604" y="9525"/>
                    <a:pt x="8874" y="9292"/>
                  </a:cubicBezTo>
                  <a:lnTo>
                    <a:pt x="8874" y="9292"/>
                  </a:lnTo>
                  <a:cubicBezTo>
                    <a:pt x="8865" y="9412"/>
                    <a:pt x="8908" y="9529"/>
                    <a:pt x="8997" y="9618"/>
                  </a:cubicBezTo>
                  <a:lnTo>
                    <a:pt x="9992" y="10613"/>
                  </a:lnTo>
                  <a:cubicBezTo>
                    <a:pt x="10072" y="10693"/>
                    <a:pt x="10180" y="10739"/>
                    <a:pt x="10293" y="10739"/>
                  </a:cubicBezTo>
                  <a:cubicBezTo>
                    <a:pt x="10410" y="10739"/>
                    <a:pt x="10518" y="10693"/>
                    <a:pt x="10597" y="10613"/>
                  </a:cubicBezTo>
                  <a:cubicBezTo>
                    <a:pt x="10677" y="10533"/>
                    <a:pt x="10723" y="10425"/>
                    <a:pt x="10723" y="10309"/>
                  </a:cubicBezTo>
                  <a:cubicBezTo>
                    <a:pt x="10723" y="10195"/>
                    <a:pt x="10677" y="10088"/>
                    <a:pt x="10597" y="10005"/>
                  </a:cubicBezTo>
                  <a:lnTo>
                    <a:pt x="9602" y="9012"/>
                  </a:lnTo>
                  <a:cubicBezTo>
                    <a:pt x="9522" y="8930"/>
                    <a:pt x="9415" y="8883"/>
                    <a:pt x="9301" y="8883"/>
                  </a:cubicBezTo>
                  <a:lnTo>
                    <a:pt x="9273" y="8883"/>
                  </a:lnTo>
                  <a:cubicBezTo>
                    <a:pt x="9489" y="8635"/>
                    <a:pt x="9673" y="8361"/>
                    <a:pt x="9823" y="8066"/>
                  </a:cubicBezTo>
                  <a:cubicBezTo>
                    <a:pt x="9826" y="8079"/>
                    <a:pt x="9829" y="8091"/>
                    <a:pt x="9833" y="8097"/>
                  </a:cubicBezTo>
                  <a:cubicBezTo>
                    <a:pt x="9876" y="8205"/>
                    <a:pt x="9955" y="8284"/>
                    <a:pt x="10063" y="8331"/>
                  </a:cubicBezTo>
                  <a:lnTo>
                    <a:pt x="11359" y="8890"/>
                  </a:lnTo>
                  <a:cubicBezTo>
                    <a:pt x="11411" y="8911"/>
                    <a:pt x="11470" y="8923"/>
                    <a:pt x="11528" y="8923"/>
                  </a:cubicBezTo>
                  <a:cubicBezTo>
                    <a:pt x="11700" y="8923"/>
                    <a:pt x="11854" y="8819"/>
                    <a:pt x="11918" y="8662"/>
                  </a:cubicBezTo>
                  <a:cubicBezTo>
                    <a:pt x="11964" y="8558"/>
                    <a:pt x="11964" y="8438"/>
                    <a:pt x="11921" y="8337"/>
                  </a:cubicBezTo>
                  <a:cubicBezTo>
                    <a:pt x="11881" y="8229"/>
                    <a:pt x="11798" y="8146"/>
                    <a:pt x="11691" y="8100"/>
                  </a:cubicBezTo>
                  <a:lnTo>
                    <a:pt x="10398" y="7547"/>
                  </a:lnTo>
                  <a:cubicBezTo>
                    <a:pt x="10345" y="7524"/>
                    <a:pt x="10288" y="7512"/>
                    <a:pt x="10232" y="7512"/>
                  </a:cubicBezTo>
                  <a:cubicBezTo>
                    <a:pt x="10178" y="7512"/>
                    <a:pt x="10123" y="7523"/>
                    <a:pt x="10072" y="7544"/>
                  </a:cubicBezTo>
                  <a:cubicBezTo>
                    <a:pt x="10060" y="7547"/>
                    <a:pt x="10048" y="7556"/>
                    <a:pt x="10038" y="7560"/>
                  </a:cubicBezTo>
                  <a:cubicBezTo>
                    <a:pt x="10155" y="7219"/>
                    <a:pt x="10229" y="6856"/>
                    <a:pt x="10247" y="6481"/>
                  </a:cubicBezTo>
                  <a:cubicBezTo>
                    <a:pt x="10324" y="6580"/>
                    <a:pt x="10447" y="6641"/>
                    <a:pt x="10582" y="6641"/>
                  </a:cubicBezTo>
                  <a:lnTo>
                    <a:pt x="11992" y="6641"/>
                  </a:lnTo>
                  <a:cubicBezTo>
                    <a:pt x="12225" y="6641"/>
                    <a:pt x="12419" y="6451"/>
                    <a:pt x="12419" y="6217"/>
                  </a:cubicBezTo>
                  <a:cubicBezTo>
                    <a:pt x="12434" y="5987"/>
                    <a:pt x="12241" y="5793"/>
                    <a:pt x="12007" y="5793"/>
                  </a:cubicBezTo>
                  <a:lnTo>
                    <a:pt x="10597" y="5793"/>
                  </a:lnTo>
                  <a:cubicBezTo>
                    <a:pt x="10459" y="5793"/>
                    <a:pt x="10336" y="5858"/>
                    <a:pt x="10260" y="5959"/>
                  </a:cubicBezTo>
                  <a:cubicBezTo>
                    <a:pt x="10238" y="5609"/>
                    <a:pt x="10167" y="5274"/>
                    <a:pt x="10060" y="4958"/>
                  </a:cubicBezTo>
                  <a:lnTo>
                    <a:pt x="10060" y="4958"/>
                  </a:lnTo>
                  <a:cubicBezTo>
                    <a:pt x="10124" y="4998"/>
                    <a:pt x="10201" y="5022"/>
                    <a:pt x="10287" y="5022"/>
                  </a:cubicBezTo>
                  <a:cubicBezTo>
                    <a:pt x="10339" y="5022"/>
                    <a:pt x="10395" y="5010"/>
                    <a:pt x="10444" y="4992"/>
                  </a:cubicBezTo>
                  <a:lnTo>
                    <a:pt x="11752" y="4469"/>
                  </a:lnTo>
                  <a:cubicBezTo>
                    <a:pt x="11974" y="4380"/>
                    <a:pt x="12081" y="4131"/>
                    <a:pt x="11992" y="3913"/>
                  </a:cubicBezTo>
                  <a:cubicBezTo>
                    <a:pt x="11924" y="3745"/>
                    <a:pt x="11764" y="3642"/>
                    <a:pt x="11595" y="3642"/>
                  </a:cubicBezTo>
                  <a:cubicBezTo>
                    <a:pt x="11542" y="3642"/>
                    <a:pt x="11488" y="3653"/>
                    <a:pt x="11436" y="3674"/>
                  </a:cubicBezTo>
                  <a:lnTo>
                    <a:pt x="10124" y="4196"/>
                  </a:lnTo>
                  <a:cubicBezTo>
                    <a:pt x="10017" y="4239"/>
                    <a:pt x="9937" y="4319"/>
                    <a:pt x="9891" y="4426"/>
                  </a:cubicBezTo>
                  <a:cubicBezTo>
                    <a:pt x="9885" y="4451"/>
                    <a:pt x="9876" y="4469"/>
                    <a:pt x="9866" y="4491"/>
                  </a:cubicBezTo>
                  <a:cubicBezTo>
                    <a:pt x="9700" y="4147"/>
                    <a:pt x="9482" y="3827"/>
                    <a:pt x="9230" y="3545"/>
                  </a:cubicBezTo>
                  <a:lnTo>
                    <a:pt x="9230" y="3545"/>
                  </a:lnTo>
                  <a:cubicBezTo>
                    <a:pt x="9258" y="3548"/>
                    <a:pt x="9283" y="3551"/>
                    <a:pt x="9310" y="3551"/>
                  </a:cubicBezTo>
                  <a:cubicBezTo>
                    <a:pt x="9427" y="3551"/>
                    <a:pt x="9535" y="3505"/>
                    <a:pt x="9614" y="3425"/>
                  </a:cubicBezTo>
                  <a:lnTo>
                    <a:pt x="10610" y="2427"/>
                  </a:lnTo>
                  <a:cubicBezTo>
                    <a:pt x="10690" y="2347"/>
                    <a:pt x="10736" y="2239"/>
                    <a:pt x="10736" y="2123"/>
                  </a:cubicBezTo>
                  <a:cubicBezTo>
                    <a:pt x="10736" y="2009"/>
                    <a:pt x="10690" y="1901"/>
                    <a:pt x="10610" y="1818"/>
                  </a:cubicBezTo>
                  <a:cubicBezTo>
                    <a:pt x="10527" y="1737"/>
                    <a:pt x="10417" y="1696"/>
                    <a:pt x="10307" y="1696"/>
                  </a:cubicBezTo>
                  <a:cubicBezTo>
                    <a:pt x="10197" y="1696"/>
                    <a:pt x="10086" y="1737"/>
                    <a:pt x="10001" y="1818"/>
                  </a:cubicBezTo>
                  <a:lnTo>
                    <a:pt x="9006" y="2814"/>
                  </a:lnTo>
                  <a:cubicBezTo>
                    <a:pt x="8905" y="2918"/>
                    <a:pt x="8865" y="3069"/>
                    <a:pt x="8893" y="3201"/>
                  </a:cubicBezTo>
                  <a:cubicBezTo>
                    <a:pt x="8628" y="2967"/>
                    <a:pt x="8330" y="2768"/>
                    <a:pt x="8008" y="2608"/>
                  </a:cubicBezTo>
                  <a:cubicBezTo>
                    <a:pt x="8152" y="2583"/>
                    <a:pt x="8275" y="2488"/>
                    <a:pt x="8330" y="2353"/>
                  </a:cubicBezTo>
                  <a:lnTo>
                    <a:pt x="8890" y="1060"/>
                  </a:lnTo>
                  <a:cubicBezTo>
                    <a:pt x="8982" y="845"/>
                    <a:pt x="8880" y="590"/>
                    <a:pt x="8662" y="498"/>
                  </a:cubicBezTo>
                  <a:cubicBezTo>
                    <a:pt x="8608" y="475"/>
                    <a:pt x="8551" y="464"/>
                    <a:pt x="8495" y="464"/>
                  </a:cubicBezTo>
                  <a:cubicBezTo>
                    <a:pt x="8328" y="464"/>
                    <a:pt x="8169" y="561"/>
                    <a:pt x="8100" y="725"/>
                  </a:cubicBezTo>
                  <a:lnTo>
                    <a:pt x="7547" y="2018"/>
                  </a:lnTo>
                  <a:cubicBezTo>
                    <a:pt x="7501" y="2123"/>
                    <a:pt x="7501" y="2242"/>
                    <a:pt x="7544" y="2347"/>
                  </a:cubicBezTo>
                  <a:cubicBezTo>
                    <a:pt x="7556" y="2371"/>
                    <a:pt x="7572" y="2399"/>
                    <a:pt x="7587" y="2427"/>
                  </a:cubicBezTo>
                  <a:cubicBezTo>
                    <a:pt x="7225" y="2295"/>
                    <a:pt x="6841" y="2215"/>
                    <a:pt x="6448" y="2196"/>
                  </a:cubicBezTo>
                  <a:cubicBezTo>
                    <a:pt x="6564" y="2120"/>
                    <a:pt x="6647" y="1984"/>
                    <a:pt x="6647" y="1834"/>
                  </a:cubicBezTo>
                  <a:lnTo>
                    <a:pt x="6647" y="427"/>
                  </a:lnTo>
                  <a:cubicBezTo>
                    <a:pt x="6647" y="190"/>
                    <a:pt x="6454" y="0"/>
                    <a:pt x="622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32"/>
            <p:cNvSpPr/>
            <p:nvPr/>
          </p:nvSpPr>
          <p:spPr>
            <a:xfrm>
              <a:off x="172689"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32"/>
            <p:cNvSpPr/>
            <p:nvPr/>
          </p:nvSpPr>
          <p:spPr>
            <a:xfrm>
              <a:off x="484856" y="3128609"/>
              <a:ext cx="312171" cy="624423"/>
            </a:xfrm>
            <a:custGeom>
              <a:avLst/>
              <a:gdLst/>
              <a:ahLst/>
              <a:cxnLst/>
              <a:rect l="l" t="t" r="r" b="b"/>
              <a:pathLst>
                <a:path w="3898" h="7797" extrusionOk="0">
                  <a:moveTo>
                    <a:pt x="0" y="1"/>
                  </a:moveTo>
                  <a:lnTo>
                    <a:pt x="0" y="7797"/>
                  </a:lnTo>
                  <a:cubicBezTo>
                    <a:pt x="2153" y="7797"/>
                    <a:pt x="3898" y="6049"/>
                    <a:pt x="3898" y="3899"/>
                  </a:cubicBezTo>
                  <a:cubicBezTo>
                    <a:pt x="3898" y="1746"/>
                    <a:pt x="215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32"/>
            <p:cNvSpPr/>
            <p:nvPr/>
          </p:nvSpPr>
          <p:spPr>
            <a:xfrm>
              <a:off x="462913" y="2952983"/>
              <a:ext cx="43887" cy="156806"/>
            </a:xfrm>
            <a:custGeom>
              <a:avLst/>
              <a:gdLst/>
              <a:ahLst/>
              <a:cxnLst/>
              <a:rect l="l" t="t" r="r" b="b"/>
              <a:pathLst>
                <a:path w="548" h="1958" extrusionOk="0">
                  <a:moveTo>
                    <a:pt x="274" y="1"/>
                  </a:moveTo>
                  <a:cubicBezTo>
                    <a:pt x="123" y="1"/>
                    <a:pt x="1" y="124"/>
                    <a:pt x="1" y="274"/>
                  </a:cubicBezTo>
                  <a:lnTo>
                    <a:pt x="1" y="1684"/>
                  </a:lnTo>
                  <a:cubicBezTo>
                    <a:pt x="1" y="1835"/>
                    <a:pt x="123" y="1957"/>
                    <a:pt x="274" y="1957"/>
                  </a:cubicBezTo>
                  <a:cubicBezTo>
                    <a:pt x="425" y="1957"/>
                    <a:pt x="547" y="1835"/>
                    <a:pt x="547" y="1684"/>
                  </a:cubicBezTo>
                  <a:lnTo>
                    <a:pt x="547" y="274"/>
                  </a:lnTo>
                  <a:cubicBezTo>
                    <a:pt x="547" y="124"/>
                    <a:pt x="425"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32"/>
            <p:cNvSpPr/>
            <p:nvPr/>
          </p:nvSpPr>
          <p:spPr>
            <a:xfrm>
              <a:off x="462913" y="3767285"/>
              <a:ext cx="43887" cy="156726"/>
            </a:xfrm>
            <a:custGeom>
              <a:avLst/>
              <a:gdLst/>
              <a:ahLst/>
              <a:cxnLst/>
              <a:rect l="l" t="t" r="r" b="b"/>
              <a:pathLst>
                <a:path w="548" h="1957" extrusionOk="0">
                  <a:moveTo>
                    <a:pt x="274" y="0"/>
                  </a:moveTo>
                  <a:cubicBezTo>
                    <a:pt x="123" y="0"/>
                    <a:pt x="1" y="123"/>
                    <a:pt x="1" y="274"/>
                  </a:cubicBezTo>
                  <a:lnTo>
                    <a:pt x="1" y="1683"/>
                  </a:lnTo>
                  <a:cubicBezTo>
                    <a:pt x="1" y="1834"/>
                    <a:pt x="123" y="1957"/>
                    <a:pt x="274" y="1957"/>
                  </a:cubicBezTo>
                  <a:cubicBezTo>
                    <a:pt x="425" y="1957"/>
                    <a:pt x="547" y="1834"/>
                    <a:pt x="547" y="1683"/>
                  </a:cubicBezTo>
                  <a:lnTo>
                    <a:pt x="547" y="274"/>
                  </a:lnTo>
                  <a:cubicBezTo>
                    <a:pt x="547" y="123"/>
                    <a:pt x="425"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32"/>
            <p:cNvSpPr/>
            <p:nvPr/>
          </p:nvSpPr>
          <p:spPr>
            <a:xfrm>
              <a:off x="813681" y="3416674"/>
              <a:ext cx="156806" cy="43887"/>
            </a:xfrm>
            <a:custGeom>
              <a:avLst/>
              <a:gdLst/>
              <a:ahLst/>
              <a:cxnLst/>
              <a:rect l="l" t="t" r="r" b="b"/>
              <a:pathLst>
                <a:path w="1958" h="548" extrusionOk="0">
                  <a:moveTo>
                    <a:pt x="274" y="1"/>
                  </a:moveTo>
                  <a:cubicBezTo>
                    <a:pt x="124" y="1"/>
                    <a:pt x="1" y="124"/>
                    <a:pt x="1" y="274"/>
                  </a:cubicBezTo>
                  <a:cubicBezTo>
                    <a:pt x="1" y="425"/>
                    <a:pt x="124" y="548"/>
                    <a:pt x="274" y="548"/>
                  </a:cubicBezTo>
                  <a:lnTo>
                    <a:pt x="1684" y="548"/>
                  </a:lnTo>
                  <a:cubicBezTo>
                    <a:pt x="1835" y="548"/>
                    <a:pt x="1958" y="425"/>
                    <a:pt x="1958" y="274"/>
                  </a:cubicBezTo>
                  <a:cubicBezTo>
                    <a:pt x="1958" y="124"/>
                    <a:pt x="1835"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 name="Google Shape;263;p32"/>
            <p:cNvSpPr/>
            <p:nvPr/>
          </p:nvSpPr>
          <p:spPr>
            <a:xfrm>
              <a:off x="-774" y="3416674"/>
              <a:ext cx="156566" cy="43887"/>
            </a:xfrm>
            <a:custGeom>
              <a:avLst/>
              <a:gdLst/>
              <a:ahLst/>
              <a:cxnLst/>
              <a:rect l="l" t="t" r="r" b="b"/>
              <a:pathLst>
                <a:path w="1955" h="548" extrusionOk="0">
                  <a:moveTo>
                    <a:pt x="274" y="1"/>
                  </a:moveTo>
                  <a:cubicBezTo>
                    <a:pt x="123" y="1"/>
                    <a:pt x="0" y="124"/>
                    <a:pt x="0" y="274"/>
                  </a:cubicBezTo>
                  <a:cubicBezTo>
                    <a:pt x="0" y="425"/>
                    <a:pt x="123" y="548"/>
                    <a:pt x="274" y="548"/>
                  </a:cubicBezTo>
                  <a:lnTo>
                    <a:pt x="1684" y="548"/>
                  </a:lnTo>
                  <a:cubicBezTo>
                    <a:pt x="1837" y="548"/>
                    <a:pt x="1954" y="425"/>
                    <a:pt x="1954" y="274"/>
                  </a:cubicBezTo>
                  <a:cubicBezTo>
                    <a:pt x="1954" y="124"/>
                    <a:pt x="1831"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 name="Google Shape;264;p32"/>
            <p:cNvSpPr/>
            <p:nvPr/>
          </p:nvSpPr>
          <p:spPr>
            <a:xfrm>
              <a:off x="708691" y="3088727"/>
              <a:ext cx="127976" cy="123651"/>
            </a:xfrm>
            <a:custGeom>
              <a:avLst/>
              <a:gdLst/>
              <a:ahLst/>
              <a:cxnLst/>
              <a:rect l="l" t="t" r="r" b="b"/>
              <a:pathLst>
                <a:path w="1598" h="1544" extrusionOk="0">
                  <a:moveTo>
                    <a:pt x="1295" y="1"/>
                  </a:moveTo>
                  <a:cubicBezTo>
                    <a:pt x="1224" y="1"/>
                    <a:pt x="1154" y="27"/>
                    <a:pt x="1100" y="81"/>
                  </a:cubicBezTo>
                  <a:lnTo>
                    <a:pt x="108" y="1076"/>
                  </a:lnTo>
                  <a:cubicBezTo>
                    <a:pt x="0" y="1184"/>
                    <a:pt x="0" y="1356"/>
                    <a:pt x="108" y="1463"/>
                  </a:cubicBezTo>
                  <a:cubicBezTo>
                    <a:pt x="160" y="1516"/>
                    <a:pt x="234" y="1543"/>
                    <a:pt x="304" y="1543"/>
                  </a:cubicBezTo>
                  <a:cubicBezTo>
                    <a:pt x="372" y="1543"/>
                    <a:pt x="443" y="1516"/>
                    <a:pt x="495" y="1463"/>
                  </a:cubicBezTo>
                  <a:lnTo>
                    <a:pt x="1490" y="468"/>
                  </a:lnTo>
                  <a:cubicBezTo>
                    <a:pt x="1598" y="361"/>
                    <a:pt x="1598" y="189"/>
                    <a:pt x="1490" y="81"/>
                  </a:cubicBezTo>
                  <a:cubicBezTo>
                    <a:pt x="1436" y="27"/>
                    <a:pt x="1366"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32"/>
            <p:cNvSpPr/>
            <p:nvPr/>
          </p:nvSpPr>
          <p:spPr>
            <a:xfrm>
              <a:off x="132807" y="3664616"/>
              <a:ext cx="127976" cy="123651"/>
            </a:xfrm>
            <a:custGeom>
              <a:avLst/>
              <a:gdLst/>
              <a:ahLst/>
              <a:cxnLst/>
              <a:rect l="l" t="t" r="r" b="b"/>
              <a:pathLst>
                <a:path w="1598" h="1544" extrusionOk="0">
                  <a:moveTo>
                    <a:pt x="1295" y="0"/>
                  </a:moveTo>
                  <a:cubicBezTo>
                    <a:pt x="1224" y="0"/>
                    <a:pt x="1154" y="27"/>
                    <a:pt x="1100" y="81"/>
                  </a:cubicBezTo>
                  <a:lnTo>
                    <a:pt x="108" y="1076"/>
                  </a:lnTo>
                  <a:cubicBezTo>
                    <a:pt x="0" y="1184"/>
                    <a:pt x="0" y="1356"/>
                    <a:pt x="108" y="1463"/>
                  </a:cubicBezTo>
                  <a:cubicBezTo>
                    <a:pt x="160" y="1519"/>
                    <a:pt x="234" y="1543"/>
                    <a:pt x="301" y="1543"/>
                  </a:cubicBezTo>
                  <a:cubicBezTo>
                    <a:pt x="372" y="1543"/>
                    <a:pt x="440" y="1519"/>
                    <a:pt x="495" y="1463"/>
                  </a:cubicBezTo>
                  <a:lnTo>
                    <a:pt x="1490" y="468"/>
                  </a:lnTo>
                  <a:cubicBezTo>
                    <a:pt x="1598" y="361"/>
                    <a:pt x="1598" y="189"/>
                    <a:pt x="1490" y="81"/>
                  </a:cubicBezTo>
                  <a:cubicBezTo>
                    <a:pt x="1436" y="27"/>
                    <a:pt x="1366" y="0"/>
                    <a:pt x="1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32"/>
            <p:cNvSpPr/>
            <p:nvPr/>
          </p:nvSpPr>
          <p:spPr>
            <a:xfrm>
              <a:off x="708691" y="3664616"/>
              <a:ext cx="128216" cy="123651"/>
            </a:xfrm>
            <a:custGeom>
              <a:avLst/>
              <a:gdLst/>
              <a:ahLst/>
              <a:cxnLst/>
              <a:rect l="l" t="t" r="r" b="b"/>
              <a:pathLst>
                <a:path w="1601" h="1544" extrusionOk="0">
                  <a:moveTo>
                    <a:pt x="301" y="0"/>
                  </a:moveTo>
                  <a:cubicBezTo>
                    <a:pt x="231" y="0"/>
                    <a:pt x="162" y="27"/>
                    <a:pt x="108" y="81"/>
                  </a:cubicBezTo>
                  <a:cubicBezTo>
                    <a:pt x="0" y="189"/>
                    <a:pt x="0" y="361"/>
                    <a:pt x="108" y="468"/>
                  </a:cubicBezTo>
                  <a:lnTo>
                    <a:pt x="1106" y="1463"/>
                  </a:lnTo>
                  <a:cubicBezTo>
                    <a:pt x="1155" y="1519"/>
                    <a:pt x="1229" y="1543"/>
                    <a:pt x="1297" y="1543"/>
                  </a:cubicBezTo>
                  <a:cubicBezTo>
                    <a:pt x="1367" y="1543"/>
                    <a:pt x="1441" y="1519"/>
                    <a:pt x="1493" y="1463"/>
                  </a:cubicBezTo>
                  <a:cubicBezTo>
                    <a:pt x="1601" y="1356"/>
                    <a:pt x="1601" y="1184"/>
                    <a:pt x="1493" y="1076"/>
                  </a:cubicBezTo>
                  <a:lnTo>
                    <a:pt x="495" y="81"/>
                  </a:lnTo>
                  <a:cubicBezTo>
                    <a:pt x="441" y="27"/>
                    <a:pt x="371"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32"/>
            <p:cNvSpPr/>
            <p:nvPr/>
          </p:nvSpPr>
          <p:spPr>
            <a:xfrm>
              <a:off x="132326" y="3088727"/>
              <a:ext cx="128456" cy="123651"/>
            </a:xfrm>
            <a:custGeom>
              <a:avLst/>
              <a:gdLst/>
              <a:ahLst/>
              <a:cxnLst/>
              <a:rect l="l" t="t" r="r" b="b"/>
              <a:pathLst>
                <a:path w="1604" h="1544" extrusionOk="0">
                  <a:moveTo>
                    <a:pt x="303" y="1"/>
                  </a:moveTo>
                  <a:cubicBezTo>
                    <a:pt x="232" y="1"/>
                    <a:pt x="162" y="27"/>
                    <a:pt x="108" y="81"/>
                  </a:cubicBezTo>
                  <a:cubicBezTo>
                    <a:pt x="0" y="189"/>
                    <a:pt x="0" y="361"/>
                    <a:pt x="108" y="468"/>
                  </a:cubicBezTo>
                  <a:lnTo>
                    <a:pt x="1106" y="1463"/>
                  </a:lnTo>
                  <a:cubicBezTo>
                    <a:pt x="1161" y="1516"/>
                    <a:pt x="1235" y="1543"/>
                    <a:pt x="1303" y="1543"/>
                  </a:cubicBezTo>
                  <a:cubicBezTo>
                    <a:pt x="1376" y="1543"/>
                    <a:pt x="1444" y="1516"/>
                    <a:pt x="1496" y="1463"/>
                  </a:cubicBezTo>
                  <a:cubicBezTo>
                    <a:pt x="1604" y="1356"/>
                    <a:pt x="1604" y="1184"/>
                    <a:pt x="1496" y="1076"/>
                  </a:cubicBezTo>
                  <a:lnTo>
                    <a:pt x="498" y="81"/>
                  </a:lnTo>
                  <a:cubicBezTo>
                    <a:pt x="444" y="27"/>
                    <a:pt x="373" y="1"/>
                    <a:pt x="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32"/>
            <p:cNvSpPr/>
            <p:nvPr/>
          </p:nvSpPr>
          <p:spPr>
            <a:xfrm>
              <a:off x="597935" y="2990143"/>
              <a:ext cx="94100" cy="147917"/>
            </a:xfrm>
            <a:custGeom>
              <a:avLst/>
              <a:gdLst/>
              <a:ahLst/>
              <a:cxnLst/>
              <a:rect l="l" t="t" r="r" b="b"/>
              <a:pathLst>
                <a:path w="1175" h="1847" extrusionOk="0">
                  <a:moveTo>
                    <a:pt x="866" y="1"/>
                  </a:moveTo>
                  <a:cubicBezTo>
                    <a:pt x="760" y="1"/>
                    <a:pt x="658" y="63"/>
                    <a:pt x="612" y="166"/>
                  </a:cubicBezTo>
                  <a:lnTo>
                    <a:pt x="59" y="1463"/>
                  </a:lnTo>
                  <a:cubicBezTo>
                    <a:pt x="1" y="1601"/>
                    <a:pt x="65" y="1761"/>
                    <a:pt x="204" y="1822"/>
                  </a:cubicBezTo>
                  <a:cubicBezTo>
                    <a:pt x="238" y="1837"/>
                    <a:pt x="277" y="1847"/>
                    <a:pt x="311" y="1847"/>
                  </a:cubicBezTo>
                  <a:cubicBezTo>
                    <a:pt x="419" y="1847"/>
                    <a:pt x="520" y="1785"/>
                    <a:pt x="563" y="1678"/>
                  </a:cubicBezTo>
                  <a:lnTo>
                    <a:pt x="1116" y="381"/>
                  </a:lnTo>
                  <a:cubicBezTo>
                    <a:pt x="1174" y="243"/>
                    <a:pt x="1110" y="84"/>
                    <a:pt x="972" y="22"/>
                  </a:cubicBezTo>
                  <a:cubicBezTo>
                    <a:pt x="937" y="7"/>
                    <a:pt x="901" y="1"/>
                    <a:pt x="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32"/>
            <p:cNvSpPr/>
            <p:nvPr/>
          </p:nvSpPr>
          <p:spPr>
            <a:xfrm>
              <a:off x="277198" y="3738935"/>
              <a:ext cx="94020" cy="147677"/>
            </a:xfrm>
            <a:custGeom>
              <a:avLst/>
              <a:gdLst/>
              <a:ahLst/>
              <a:cxnLst/>
              <a:rect l="l" t="t" r="r" b="b"/>
              <a:pathLst>
                <a:path w="1174" h="1844" extrusionOk="0">
                  <a:moveTo>
                    <a:pt x="865" y="1"/>
                  </a:moveTo>
                  <a:cubicBezTo>
                    <a:pt x="759" y="1"/>
                    <a:pt x="658" y="63"/>
                    <a:pt x="612" y="167"/>
                  </a:cubicBezTo>
                  <a:lnTo>
                    <a:pt x="59" y="1460"/>
                  </a:lnTo>
                  <a:cubicBezTo>
                    <a:pt x="0" y="1598"/>
                    <a:pt x="65" y="1761"/>
                    <a:pt x="203" y="1822"/>
                  </a:cubicBezTo>
                  <a:cubicBezTo>
                    <a:pt x="240" y="1838"/>
                    <a:pt x="277" y="1844"/>
                    <a:pt x="311" y="1844"/>
                  </a:cubicBezTo>
                  <a:cubicBezTo>
                    <a:pt x="418" y="1844"/>
                    <a:pt x="520" y="1779"/>
                    <a:pt x="566" y="1675"/>
                  </a:cubicBezTo>
                  <a:lnTo>
                    <a:pt x="1119" y="382"/>
                  </a:lnTo>
                  <a:cubicBezTo>
                    <a:pt x="1174" y="244"/>
                    <a:pt x="1109" y="84"/>
                    <a:pt x="971" y="22"/>
                  </a:cubicBezTo>
                  <a:cubicBezTo>
                    <a:pt x="937" y="8"/>
                    <a:pt x="901" y="1"/>
                    <a:pt x="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32"/>
            <p:cNvSpPr/>
            <p:nvPr/>
          </p:nvSpPr>
          <p:spPr>
            <a:xfrm>
              <a:off x="782449" y="3554500"/>
              <a:ext cx="153603" cy="88334"/>
            </a:xfrm>
            <a:custGeom>
              <a:avLst/>
              <a:gdLst/>
              <a:ahLst/>
              <a:cxnLst/>
              <a:rect l="l" t="t" r="r" b="b"/>
              <a:pathLst>
                <a:path w="1918" h="1103" extrusionOk="0">
                  <a:moveTo>
                    <a:pt x="313" y="0"/>
                  </a:moveTo>
                  <a:cubicBezTo>
                    <a:pt x="207" y="0"/>
                    <a:pt x="105" y="62"/>
                    <a:pt x="59" y="166"/>
                  </a:cubicBezTo>
                  <a:cubicBezTo>
                    <a:pt x="1" y="304"/>
                    <a:pt x="65" y="467"/>
                    <a:pt x="204" y="528"/>
                  </a:cubicBezTo>
                  <a:lnTo>
                    <a:pt x="1497" y="1081"/>
                  </a:lnTo>
                  <a:cubicBezTo>
                    <a:pt x="1534" y="1097"/>
                    <a:pt x="1570" y="1103"/>
                    <a:pt x="1604" y="1103"/>
                  </a:cubicBezTo>
                  <a:cubicBezTo>
                    <a:pt x="1712" y="1103"/>
                    <a:pt x="1813" y="1041"/>
                    <a:pt x="1859" y="934"/>
                  </a:cubicBezTo>
                  <a:cubicBezTo>
                    <a:pt x="1918" y="796"/>
                    <a:pt x="1850" y="636"/>
                    <a:pt x="1712" y="575"/>
                  </a:cubicBezTo>
                  <a:lnTo>
                    <a:pt x="419" y="22"/>
                  </a:lnTo>
                  <a:cubicBezTo>
                    <a:pt x="384" y="7"/>
                    <a:pt x="348" y="0"/>
                    <a:pt x="3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32"/>
            <p:cNvSpPr/>
            <p:nvPr/>
          </p:nvSpPr>
          <p:spPr>
            <a:xfrm>
              <a:off x="33663" y="3234001"/>
              <a:ext cx="153603" cy="88574"/>
            </a:xfrm>
            <a:custGeom>
              <a:avLst/>
              <a:gdLst/>
              <a:ahLst/>
              <a:cxnLst/>
              <a:rect l="l" t="t" r="r" b="b"/>
              <a:pathLst>
                <a:path w="1918" h="1106" extrusionOk="0">
                  <a:moveTo>
                    <a:pt x="315" y="0"/>
                  </a:moveTo>
                  <a:cubicBezTo>
                    <a:pt x="208" y="0"/>
                    <a:pt x="105" y="64"/>
                    <a:pt x="59" y="169"/>
                  </a:cubicBezTo>
                  <a:cubicBezTo>
                    <a:pt x="0" y="307"/>
                    <a:pt x="65" y="467"/>
                    <a:pt x="203" y="528"/>
                  </a:cubicBezTo>
                  <a:lnTo>
                    <a:pt x="1499" y="1081"/>
                  </a:lnTo>
                  <a:cubicBezTo>
                    <a:pt x="1533" y="1096"/>
                    <a:pt x="1570" y="1105"/>
                    <a:pt x="1607" y="1105"/>
                  </a:cubicBezTo>
                  <a:cubicBezTo>
                    <a:pt x="1715" y="1105"/>
                    <a:pt x="1813" y="1038"/>
                    <a:pt x="1859" y="937"/>
                  </a:cubicBezTo>
                  <a:cubicBezTo>
                    <a:pt x="1917" y="798"/>
                    <a:pt x="1853" y="636"/>
                    <a:pt x="1715" y="574"/>
                  </a:cubicBezTo>
                  <a:lnTo>
                    <a:pt x="418" y="21"/>
                  </a:lnTo>
                  <a:cubicBezTo>
                    <a:pt x="384" y="7"/>
                    <a:pt x="349" y="0"/>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 name="Google Shape;272;p32"/>
            <p:cNvSpPr/>
            <p:nvPr/>
          </p:nvSpPr>
          <p:spPr>
            <a:xfrm>
              <a:off x="785412" y="3244172"/>
              <a:ext cx="155045" cy="86011"/>
            </a:xfrm>
            <a:custGeom>
              <a:avLst/>
              <a:gdLst/>
              <a:ahLst/>
              <a:cxnLst/>
              <a:rect l="l" t="t" r="r" b="b"/>
              <a:pathLst>
                <a:path w="1936" h="1074" extrusionOk="0">
                  <a:moveTo>
                    <a:pt x="1624" y="1"/>
                  </a:moveTo>
                  <a:cubicBezTo>
                    <a:pt x="1590" y="1"/>
                    <a:pt x="1555" y="7"/>
                    <a:pt x="1521" y="20"/>
                  </a:cubicBezTo>
                  <a:lnTo>
                    <a:pt x="213" y="542"/>
                  </a:lnTo>
                  <a:cubicBezTo>
                    <a:pt x="71" y="601"/>
                    <a:pt x="1" y="757"/>
                    <a:pt x="59" y="902"/>
                  </a:cubicBezTo>
                  <a:cubicBezTo>
                    <a:pt x="102" y="1009"/>
                    <a:pt x="206" y="1074"/>
                    <a:pt x="314" y="1074"/>
                  </a:cubicBezTo>
                  <a:cubicBezTo>
                    <a:pt x="348" y="1074"/>
                    <a:pt x="382" y="1064"/>
                    <a:pt x="415" y="1055"/>
                  </a:cubicBezTo>
                  <a:lnTo>
                    <a:pt x="1727" y="533"/>
                  </a:lnTo>
                  <a:cubicBezTo>
                    <a:pt x="1868" y="475"/>
                    <a:pt x="1936" y="318"/>
                    <a:pt x="1881" y="174"/>
                  </a:cubicBezTo>
                  <a:cubicBezTo>
                    <a:pt x="1836" y="66"/>
                    <a:pt x="1734" y="1"/>
                    <a:pt x="1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32"/>
            <p:cNvSpPr/>
            <p:nvPr/>
          </p:nvSpPr>
          <p:spPr>
            <a:xfrm>
              <a:off x="29258" y="3546812"/>
              <a:ext cx="155285" cy="85931"/>
            </a:xfrm>
            <a:custGeom>
              <a:avLst/>
              <a:gdLst/>
              <a:ahLst/>
              <a:cxnLst/>
              <a:rect l="l" t="t" r="r" b="b"/>
              <a:pathLst>
                <a:path w="1939" h="1073" extrusionOk="0">
                  <a:moveTo>
                    <a:pt x="1625" y="0"/>
                  </a:moveTo>
                  <a:cubicBezTo>
                    <a:pt x="1591" y="0"/>
                    <a:pt x="1557" y="6"/>
                    <a:pt x="1524" y="19"/>
                  </a:cubicBezTo>
                  <a:lnTo>
                    <a:pt x="212" y="542"/>
                  </a:lnTo>
                  <a:cubicBezTo>
                    <a:pt x="71" y="600"/>
                    <a:pt x="0" y="757"/>
                    <a:pt x="59" y="901"/>
                  </a:cubicBezTo>
                  <a:cubicBezTo>
                    <a:pt x="102" y="1008"/>
                    <a:pt x="206" y="1073"/>
                    <a:pt x="314" y="1073"/>
                  </a:cubicBezTo>
                  <a:cubicBezTo>
                    <a:pt x="347" y="1073"/>
                    <a:pt x="381" y="1064"/>
                    <a:pt x="415" y="1054"/>
                  </a:cubicBezTo>
                  <a:lnTo>
                    <a:pt x="1727" y="532"/>
                  </a:lnTo>
                  <a:cubicBezTo>
                    <a:pt x="1868" y="474"/>
                    <a:pt x="1938" y="317"/>
                    <a:pt x="1880" y="173"/>
                  </a:cubicBezTo>
                  <a:cubicBezTo>
                    <a:pt x="1836" y="65"/>
                    <a:pt x="1734" y="0"/>
                    <a:pt x="16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 name="Google Shape;274;p32"/>
            <p:cNvSpPr/>
            <p:nvPr/>
          </p:nvSpPr>
          <p:spPr>
            <a:xfrm>
              <a:off x="590087" y="3741738"/>
              <a:ext cx="92098" cy="149118"/>
            </a:xfrm>
            <a:custGeom>
              <a:avLst/>
              <a:gdLst/>
              <a:ahLst/>
              <a:cxnLst/>
              <a:rect l="l" t="t" r="r" b="b"/>
              <a:pathLst>
                <a:path w="1150" h="1862" extrusionOk="0">
                  <a:moveTo>
                    <a:pt x="315" y="1"/>
                  </a:moveTo>
                  <a:cubicBezTo>
                    <a:pt x="281" y="1"/>
                    <a:pt x="246" y="7"/>
                    <a:pt x="213" y="21"/>
                  </a:cubicBezTo>
                  <a:cubicBezTo>
                    <a:pt x="71" y="80"/>
                    <a:pt x="1" y="236"/>
                    <a:pt x="59" y="378"/>
                  </a:cubicBezTo>
                  <a:lnTo>
                    <a:pt x="581" y="1686"/>
                  </a:lnTo>
                  <a:cubicBezTo>
                    <a:pt x="624" y="1794"/>
                    <a:pt x="729" y="1861"/>
                    <a:pt x="836" y="1861"/>
                  </a:cubicBezTo>
                  <a:cubicBezTo>
                    <a:pt x="870" y="1861"/>
                    <a:pt x="904" y="1855"/>
                    <a:pt x="941" y="1840"/>
                  </a:cubicBezTo>
                  <a:cubicBezTo>
                    <a:pt x="1082" y="1784"/>
                    <a:pt x="1150" y="1625"/>
                    <a:pt x="1094" y="1483"/>
                  </a:cubicBezTo>
                  <a:lnTo>
                    <a:pt x="569" y="175"/>
                  </a:lnTo>
                  <a:cubicBezTo>
                    <a:pt x="527" y="67"/>
                    <a:pt x="424"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 name="Google Shape;275;p32"/>
            <p:cNvSpPr/>
            <p:nvPr/>
          </p:nvSpPr>
          <p:spPr>
            <a:xfrm>
              <a:off x="287769" y="2985898"/>
              <a:ext cx="91857" cy="148958"/>
            </a:xfrm>
            <a:custGeom>
              <a:avLst/>
              <a:gdLst/>
              <a:ahLst/>
              <a:cxnLst/>
              <a:rect l="l" t="t" r="r" b="b"/>
              <a:pathLst>
                <a:path w="1147" h="1860" extrusionOk="0">
                  <a:moveTo>
                    <a:pt x="311" y="1"/>
                  </a:moveTo>
                  <a:cubicBezTo>
                    <a:pt x="277" y="1"/>
                    <a:pt x="243" y="7"/>
                    <a:pt x="209" y="20"/>
                  </a:cubicBezTo>
                  <a:cubicBezTo>
                    <a:pt x="68" y="78"/>
                    <a:pt x="1" y="235"/>
                    <a:pt x="56" y="379"/>
                  </a:cubicBezTo>
                  <a:lnTo>
                    <a:pt x="578" y="1688"/>
                  </a:lnTo>
                  <a:cubicBezTo>
                    <a:pt x="621" y="1795"/>
                    <a:pt x="725" y="1860"/>
                    <a:pt x="833" y="1860"/>
                  </a:cubicBezTo>
                  <a:cubicBezTo>
                    <a:pt x="867" y="1860"/>
                    <a:pt x="901" y="1854"/>
                    <a:pt x="937" y="1841"/>
                  </a:cubicBezTo>
                  <a:cubicBezTo>
                    <a:pt x="1079" y="1783"/>
                    <a:pt x="1146" y="1626"/>
                    <a:pt x="1091" y="1485"/>
                  </a:cubicBezTo>
                  <a:lnTo>
                    <a:pt x="569" y="173"/>
                  </a:lnTo>
                  <a:cubicBezTo>
                    <a:pt x="524" y="65"/>
                    <a:pt x="42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 name="Google Shape;276;p32"/>
            <p:cNvSpPr/>
            <p:nvPr/>
          </p:nvSpPr>
          <p:spPr>
            <a:xfrm>
              <a:off x="177614"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77"/>
        <p:cNvGrpSpPr/>
        <p:nvPr/>
      </p:nvGrpSpPr>
      <p:grpSpPr>
        <a:xfrm>
          <a:off x="0" y="0"/>
          <a:ext cx="0" cy="0"/>
          <a:chOff x="0" y="0"/>
          <a:chExt cx="0" cy="0"/>
        </a:xfrm>
      </p:grpSpPr>
      <p:sp>
        <p:nvSpPr>
          <p:cNvPr id="278" name="Google Shape;278;p33"/>
          <p:cNvSpPr txBox="1">
            <a:spLocks noGrp="1"/>
          </p:cNvSpPr>
          <p:nvPr>
            <p:ph type="subTitle" idx="1"/>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79" name="Google Shape;279;p33"/>
          <p:cNvGrpSpPr/>
          <p:nvPr/>
        </p:nvGrpSpPr>
        <p:grpSpPr>
          <a:xfrm rot="-1468270">
            <a:off x="8523989" y="197296"/>
            <a:ext cx="336045" cy="627991"/>
            <a:chOff x="3091250" y="2515500"/>
            <a:chExt cx="133925" cy="250275"/>
          </a:xfrm>
        </p:grpSpPr>
        <p:sp>
          <p:nvSpPr>
            <p:cNvPr id="280" name="Google Shape;280;p33"/>
            <p:cNvSpPr/>
            <p:nvPr/>
          </p:nvSpPr>
          <p:spPr>
            <a:xfrm>
              <a:off x="3091525" y="2515500"/>
              <a:ext cx="133650" cy="250275"/>
            </a:xfrm>
            <a:custGeom>
              <a:avLst/>
              <a:gdLst/>
              <a:ahLst/>
              <a:cxnLst/>
              <a:rect l="l" t="t" r="r" b="b"/>
              <a:pathLst>
                <a:path w="5346" h="10011" extrusionOk="0">
                  <a:moveTo>
                    <a:pt x="1337" y="0"/>
                  </a:moveTo>
                  <a:lnTo>
                    <a:pt x="1337" y="845"/>
                  </a:lnTo>
                  <a:lnTo>
                    <a:pt x="1" y="845"/>
                  </a:lnTo>
                  <a:lnTo>
                    <a:pt x="1" y="10011"/>
                  </a:lnTo>
                  <a:lnTo>
                    <a:pt x="5346" y="10011"/>
                  </a:lnTo>
                  <a:lnTo>
                    <a:pt x="5346" y="845"/>
                  </a:lnTo>
                  <a:lnTo>
                    <a:pt x="4009" y="845"/>
                  </a:lnTo>
                  <a:lnTo>
                    <a:pt x="4009" y="0"/>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33"/>
            <p:cNvSpPr/>
            <p:nvPr/>
          </p:nvSpPr>
          <p:spPr>
            <a:xfrm>
              <a:off x="3091250" y="2536600"/>
              <a:ext cx="66825" cy="229175"/>
            </a:xfrm>
            <a:custGeom>
              <a:avLst/>
              <a:gdLst/>
              <a:ahLst/>
              <a:cxnLst/>
              <a:rect l="l" t="t" r="r" b="b"/>
              <a:pathLst>
                <a:path w="2673" h="9167" extrusionOk="0">
                  <a:moveTo>
                    <a:pt x="0" y="1"/>
                  </a:moveTo>
                  <a:lnTo>
                    <a:pt x="0" y="9167"/>
                  </a:lnTo>
                  <a:lnTo>
                    <a:pt x="2673" y="9167"/>
                  </a:lnTo>
                  <a:lnTo>
                    <a:pt x="26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33"/>
            <p:cNvSpPr/>
            <p:nvPr/>
          </p:nvSpPr>
          <p:spPr>
            <a:xfrm>
              <a:off x="3157975" y="2536600"/>
              <a:ext cx="66850" cy="229175"/>
            </a:xfrm>
            <a:custGeom>
              <a:avLst/>
              <a:gdLst/>
              <a:ahLst/>
              <a:cxnLst/>
              <a:rect l="l" t="t" r="r" b="b"/>
              <a:pathLst>
                <a:path w="2674" h="9167" extrusionOk="0">
                  <a:moveTo>
                    <a:pt x="1" y="1"/>
                  </a:moveTo>
                  <a:lnTo>
                    <a:pt x="1" y="9167"/>
                  </a:lnTo>
                  <a:lnTo>
                    <a:pt x="2673" y="9167"/>
                  </a:lnTo>
                  <a:lnTo>
                    <a:pt x="2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33"/>
            <p:cNvSpPr/>
            <p:nvPr/>
          </p:nvSpPr>
          <p:spPr>
            <a:xfrm>
              <a:off x="3124650" y="2515500"/>
              <a:ext cx="66677" cy="21275"/>
            </a:xfrm>
            <a:custGeom>
              <a:avLst/>
              <a:gdLst/>
              <a:ahLst/>
              <a:cxnLst/>
              <a:rect l="l" t="t" r="r" b="b"/>
              <a:pathLst>
                <a:path w="1334" h="851" extrusionOk="0">
                  <a:moveTo>
                    <a:pt x="1" y="0"/>
                  </a:moveTo>
                  <a:lnTo>
                    <a:pt x="1" y="851"/>
                  </a:lnTo>
                  <a:lnTo>
                    <a:pt x="1334" y="851"/>
                  </a:lnTo>
                  <a:lnTo>
                    <a:pt x="13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33"/>
            <p:cNvSpPr/>
            <p:nvPr/>
          </p:nvSpPr>
          <p:spPr>
            <a:xfrm>
              <a:off x="3157975" y="2515500"/>
              <a:ext cx="33425" cy="21275"/>
            </a:xfrm>
            <a:custGeom>
              <a:avLst/>
              <a:gdLst/>
              <a:ahLst/>
              <a:cxnLst/>
              <a:rect l="l" t="t" r="r" b="b"/>
              <a:pathLst>
                <a:path w="1337" h="851" extrusionOk="0">
                  <a:moveTo>
                    <a:pt x="1" y="0"/>
                  </a:moveTo>
                  <a:lnTo>
                    <a:pt x="1" y="851"/>
                  </a:lnTo>
                  <a:lnTo>
                    <a:pt x="1337" y="851"/>
                  </a:lnTo>
                  <a:lnTo>
                    <a:pt x="1337" y="0"/>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33"/>
            <p:cNvSpPr/>
            <p:nvPr/>
          </p:nvSpPr>
          <p:spPr>
            <a:xfrm>
              <a:off x="3091250" y="2536600"/>
              <a:ext cx="27825" cy="229175"/>
            </a:xfrm>
            <a:custGeom>
              <a:avLst/>
              <a:gdLst/>
              <a:ahLst/>
              <a:cxnLst/>
              <a:rect l="l" t="t" r="r" b="b"/>
              <a:pathLst>
                <a:path w="1113" h="9167" extrusionOk="0">
                  <a:moveTo>
                    <a:pt x="0" y="1"/>
                  </a:moveTo>
                  <a:lnTo>
                    <a:pt x="0" y="9167"/>
                  </a:lnTo>
                  <a:lnTo>
                    <a:pt x="1112" y="9167"/>
                  </a:lnTo>
                  <a:lnTo>
                    <a:pt x="11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33"/>
            <p:cNvSpPr/>
            <p:nvPr/>
          </p:nvSpPr>
          <p:spPr>
            <a:xfrm>
              <a:off x="3197075" y="2536600"/>
              <a:ext cx="27900" cy="229175"/>
            </a:xfrm>
            <a:custGeom>
              <a:avLst/>
              <a:gdLst/>
              <a:ahLst/>
              <a:cxnLst/>
              <a:rect l="l" t="t" r="r" b="b"/>
              <a:pathLst>
                <a:path w="1116" h="9167" extrusionOk="0">
                  <a:moveTo>
                    <a:pt x="0" y="1"/>
                  </a:moveTo>
                  <a:lnTo>
                    <a:pt x="0" y="9167"/>
                  </a:lnTo>
                  <a:lnTo>
                    <a:pt x="1115" y="9167"/>
                  </a:lnTo>
                  <a:lnTo>
                    <a:pt x="11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 name="Google Shape;287;p33"/>
            <p:cNvSpPr/>
            <p:nvPr/>
          </p:nvSpPr>
          <p:spPr>
            <a:xfrm>
              <a:off x="3110225" y="2575400"/>
              <a:ext cx="95625" cy="170025"/>
            </a:xfrm>
            <a:custGeom>
              <a:avLst/>
              <a:gdLst/>
              <a:ahLst/>
              <a:cxnLst/>
              <a:rect l="l" t="t" r="r" b="b"/>
              <a:pathLst>
                <a:path w="3825" h="6801" extrusionOk="0">
                  <a:moveTo>
                    <a:pt x="0" y="0"/>
                  </a:moveTo>
                  <a:lnTo>
                    <a:pt x="0" y="6801"/>
                  </a:lnTo>
                  <a:lnTo>
                    <a:pt x="3824" y="6801"/>
                  </a:lnTo>
                  <a:lnTo>
                    <a:pt x="3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 name="Google Shape;288;p33"/>
            <p:cNvSpPr/>
            <p:nvPr/>
          </p:nvSpPr>
          <p:spPr>
            <a:xfrm>
              <a:off x="3115200" y="25823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33"/>
            <p:cNvSpPr/>
            <p:nvPr/>
          </p:nvSpPr>
          <p:spPr>
            <a:xfrm>
              <a:off x="3157975" y="25823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33"/>
            <p:cNvSpPr/>
            <p:nvPr/>
          </p:nvSpPr>
          <p:spPr>
            <a:xfrm>
              <a:off x="3115200" y="2605325"/>
              <a:ext cx="42875" cy="20000"/>
            </a:xfrm>
            <a:custGeom>
              <a:avLst/>
              <a:gdLst/>
              <a:ahLst/>
              <a:cxnLst/>
              <a:rect l="l" t="t" r="r" b="b"/>
              <a:pathLst>
                <a:path w="1715" h="800" extrusionOk="0">
                  <a:moveTo>
                    <a:pt x="1" y="1"/>
                  </a:moveTo>
                  <a:lnTo>
                    <a:pt x="1" y="800"/>
                  </a:lnTo>
                  <a:lnTo>
                    <a:pt x="1715" y="800"/>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33"/>
            <p:cNvSpPr/>
            <p:nvPr/>
          </p:nvSpPr>
          <p:spPr>
            <a:xfrm>
              <a:off x="3157975" y="2605325"/>
              <a:ext cx="42875" cy="20000"/>
            </a:xfrm>
            <a:custGeom>
              <a:avLst/>
              <a:gdLst/>
              <a:ahLst/>
              <a:cxnLst/>
              <a:rect l="l" t="t" r="r" b="b"/>
              <a:pathLst>
                <a:path w="1715" h="800" extrusionOk="0">
                  <a:moveTo>
                    <a:pt x="1" y="1"/>
                  </a:moveTo>
                  <a:lnTo>
                    <a:pt x="1" y="800"/>
                  </a:lnTo>
                  <a:lnTo>
                    <a:pt x="1715" y="800"/>
                  </a:lnTo>
                  <a:lnTo>
                    <a:pt x="1715" y="1"/>
                  </a:lnTo>
                  <a:close/>
                </a:path>
              </a:pathLst>
            </a:custGeom>
            <a:solidFill>
              <a:srgbClr val="76C6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33"/>
            <p:cNvSpPr/>
            <p:nvPr/>
          </p:nvSpPr>
          <p:spPr>
            <a:xfrm>
              <a:off x="3115200" y="2628300"/>
              <a:ext cx="42875" cy="20000"/>
            </a:xfrm>
            <a:custGeom>
              <a:avLst/>
              <a:gdLst/>
              <a:ahLst/>
              <a:cxnLst/>
              <a:rect l="l" t="t" r="r" b="b"/>
              <a:pathLst>
                <a:path w="1715" h="800" extrusionOk="0">
                  <a:moveTo>
                    <a:pt x="1" y="0"/>
                  </a:moveTo>
                  <a:lnTo>
                    <a:pt x="1" y="799"/>
                  </a:lnTo>
                  <a:lnTo>
                    <a:pt x="1715" y="799"/>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33"/>
            <p:cNvSpPr/>
            <p:nvPr/>
          </p:nvSpPr>
          <p:spPr>
            <a:xfrm>
              <a:off x="3157975" y="2628300"/>
              <a:ext cx="42875" cy="20000"/>
            </a:xfrm>
            <a:custGeom>
              <a:avLst/>
              <a:gdLst/>
              <a:ahLst/>
              <a:cxnLst/>
              <a:rect l="l" t="t" r="r" b="b"/>
              <a:pathLst>
                <a:path w="1715" h="800" extrusionOk="0">
                  <a:moveTo>
                    <a:pt x="1" y="0"/>
                  </a:moveTo>
                  <a:lnTo>
                    <a:pt x="1" y="799"/>
                  </a:lnTo>
                  <a:lnTo>
                    <a:pt x="1715" y="799"/>
                  </a:lnTo>
                  <a:lnTo>
                    <a:pt x="1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33"/>
            <p:cNvSpPr/>
            <p:nvPr/>
          </p:nvSpPr>
          <p:spPr>
            <a:xfrm>
              <a:off x="3115200" y="26511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 name="Google Shape;295;p33"/>
            <p:cNvSpPr/>
            <p:nvPr/>
          </p:nvSpPr>
          <p:spPr>
            <a:xfrm>
              <a:off x="3157975" y="26511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33"/>
            <p:cNvSpPr/>
            <p:nvPr/>
          </p:nvSpPr>
          <p:spPr>
            <a:xfrm>
              <a:off x="3115200" y="2674075"/>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297;p33"/>
            <p:cNvSpPr/>
            <p:nvPr/>
          </p:nvSpPr>
          <p:spPr>
            <a:xfrm>
              <a:off x="3157975" y="2674075"/>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33"/>
            <p:cNvSpPr/>
            <p:nvPr/>
          </p:nvSpPr>
          <p:spPr>
            <a:xfrm>
              <a:off x="3115200" y="269702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299;p33"/>
            <p:cNvSpPr/>
            <p:nvPr/>
          </p:nvSpPr>
          <p:spPr>
            <a:xfrm>
              <a:off x="3157975" y="269702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33"/>
            <p:cNvSpPr/>
            <p:nvPr/>
          </p:nvSpPr>
          <p:spPr>
            <a:xfrm>
              <a:off x="3115200" y="2720000"/>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301;p33"/>
            <p:cNvSpPr/>
            <p:nvPr/>
          </p:nvSpPr>
          <p:spPr>
            <a:xfrm>
              <a:off x="3157975" y="2720000"/>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33"/>
            <p:cNvSpPr/>
            <p:nvPr/>
          </p:nvSpPr>
          <p:spPr>
            <a:xfrm>
              <a:off x="3155900" y="2543900"/>
              <a:ext cx="4325" cy="24750"/>
            </a:xfrm>
            <a:custGeom>
              <a:avLst/>
              <a:gdLst/>
              <a:ahLst/>
              <a:cxnLst/>
              <a:rect l="l" t="t" r="r" b="b"/>
              <a:pathLst>
                <a:path w="173" h="990" extrusionOk="0">
                  <a:moveTo>
                    <a:pt x="1" y="1"/>
                  </a:moveTo>
                  <a:lnTo>
                    <a:pt x="1" y="990"/>
                  </a:lnTo>
                  <a:lnTo>
                    <a:pt x="173" y="990"/>
                  </a:lnTo>
                  <a:lnTo>
                    <a:pt x="1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33"/>
            <p:cNvSpPr/>
            <p:nvPr/>
          </p:nvSpPr>
          <p:spPr>
            <a:xfrm>
              <a:off x="3145775" y="2554125"/>
              <a:ext cx="24675" cy="4325"/>
            </a:xfrm>
            <a:custGeom>
              <a:avLst/>
              <a:gdLst/>
              <a:ahLst/>
              <a:cxnLst/>
              <a:rect l="l" t="t" r="r" b="b"/>
              <a:pathLst>
                <a:path w="987" h="173" extrusionOk="0">
                  <a:moveTo>
                    <a:pt x="0" y="0"/>
                  </a:moveTo>
                  <a:lnTo>
                    <a:pt x="0" y="172"/>
                  </a:lnTo>
                  <a:lnTo>
                    <a:pt x="986" y="172"/>
                  </a:lnTo>
                  <a:lnTo>
                    <a:pt x="9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04" name="Google Shape;304;p33"/>
          <p:cNvGrpSpPr/>
          <p:nvPr/>
        </p:nvGrpSpPr>
        <p:grpSpPr>
          <a:xfrm rot="841025">
            <a:off x="194732" y="296810"/>
            <a:ext cx="447275" cy="625913"/>
            <a:chOff x="7877949" y="4508284"/>
            <a:chExt cx="560451" cy="784290"/>
          </a:xfrm>
        </p:grpSpPr>
        <p:sp>
          <p:nvSpPr>
            <p:cNvPr id="305" name="Google Shape;305;p33"/>
            <p:cNvSpPr/>
            <p:nvPr/>
          </p:nvSpPr>
          <p:spPr>
            <a:xfrm>
              <a:off x="7877949" y="4508284"/>
              <a:ext cx="538019" cy="783421"/>
            </a:xfrm>
            <a:custGeom>
              <a:avLst/>
              <a:gdLst/>
              <a:ahLst/>
              <a:cxnLst/>
              <a:rect l="l" t="t" r="r" b="b"/>
              <a:pathLst>
                <a:path w="9287" h="13523" extrusionOk="0">
                  <a:moveTo>
                    <a:pt x="4832" y="1"/>
                  </a:moveTo>
                  <a:cubicBezTo>
                    <a:pt x="2105" y="1"/>
                    <a:pt x="1" y="2504"/>
                    <a:pt x="575" y="5260"/>
                  </a:cubicBezTo>
                  <a:cubicBezTo>
                    <a:pt x="1097" y="7763"/>
                    <a:pt x="3604" y="9287"/>
                    <a:pt x="3604" y="10113"/>
                  </a:cubicBezTo>
                  <a:lnTo>
                    <a:pt x="3604" y="10844"/>
                  </a:lnTo>
                  <a:lnTo>
                    <a:pt x="3490" y="10844"/>
                  </a:lnTo>
                  <a:lnTo>
                    <a:pt x="3490" y="11458"/>
                  </a:lnTo>
                  <a:lnTo>
                    <a:pt x="3604" y="11458"/>
                  </a:lnTo>
                  <a:lnTo>
                    <a:pt x="3604" y="11784"/>
                  </a:lnTo>
                  <a:lnTo>
                    <a:pt x="3604" y="11913"/>
                  </a:lnTo>
                  <a:lnTo>
                    <a:pt x="3604" y="12174"/>
                  </a:lnTo>
                  <a:lnTo>
                    <a:pt x="3604" y="12306"/>
                  </a:lnTo>
                  <a:lnTo>
                    <a:pt x="3604" y="12567"/>
                  </a:lnTo>
                  <a:lnTo>
                    <a:pt x="3604" y="12696"/>
                  </a:lnTo>
                  <a:lnTo>
                    <a:pt x="3604" y="12718"/>
                  </a:lnTo>
                  <a:cubicBezTo>
                    <a:pt x="3604" y="12887"/>
                    <a:pt x="3742" y="13025"/>
                    <a:pt x="3911" y="13025"/>
                  </a:cubicBezTo>
                  <a:lnTo>
                    <a:pt x="3988" y="13025"/>
                  </a:lnTo>
                  <a:lnTo>
                    <a:pt x="4077" y="13307"/>
                  </a:lnTo>
                  <a:cubicBezTo>
                    <a:pt x="4117" y="13440"/>
                    <a:pt x="4233" y="13522"/>
                    <a:pt x="4372" y="13522"/>
                  </a:cubicBezTo>
                  <a:lnTo>
                    <a:pt x="5302" y="13522"/>
                  </a:lnTo>
                  <a:cubicBezTo>
                    <a:pt x="5438" y="13522"/>
                    <a:pt x="5554" y="13433"/>
                    <a:pt x="5597" y="13307"/>
                  </a:cubicBezTo>
                  <a:lnTo>
                    <a:pt x="5686" y="13025"/>
                  </a:lnTo>
                  <a:lnTo>
                    <a:pt x="5763" y="13025"/>
                  </a:lnTo>
                  <a:cubicBezTo>
                    <a:pt x="5932" y="13025"/>
                    <a:pt x="6070" y="12887"/>
                    <a:pt x="6070" y="12718"/>
                  </a:cubicBezTo>
                  <a:lnTo>
                    <a:pt x="6070" y="12696"/>
                  </a:lnTo>
                  <a:lnTo>
                    <a:pt x="6070" y="12567"/>
                  </a:lnTo>
                  <a:lnTo>
                    <a:pt x="6070" y="12306"/>
                  </a:lnTo>
                  <a:lnTo>
                    <a:pt x="6070" y="12174"/>
                  </a:lnTo>
                  <a:lnTo>
                    <a:pt x="6070" y="11913"/>
                  </a:lnTo>
                  <a:lnTo>
                    <a:pt x="6070" y="11784"/>
                  </a:lnTo>
                  <a:lnTo>
                    <a:pt x="6070" y="11458"/>
                  </a:lnTo>
                  <a:lnTo>
                    <a:pt x="6184" y="11458"/>
                  </a:lnTo>
                  <a:lnTo>
                    <a:pt x="6184" y="10844"/>
                  </a:lnTo>
                  <a:lnTo>
                    <a:pt x="6070" y="10844"/>
                  </a:lnTo>
                  <a:lnTo>
                    <a:pt x="6070" y="10113"/>
                  </a:lnTo>
                  <a:cubicBezTo>
                    <a:pt x="6070" y="9287"/>
                    <a:pt x="8577" y="7760"/>
                    <a:pt x="9099" y="5260"/>
                  </a:cubicBezTo>
                  <a:cubicBezTo>
                    <a:pt x="9102" y="5247"/>
                    <a:pt x="9108" y="5232"/>
                    <a:pt x="9108" y="5223"/>
                  </a:cubicBezTo>
                  <a:cubicBezTo>
                    <a:pt x="9111" y="5210"/>
                    <a:pt x="9111" y="5198"/>
                    <a:pt x="9114" y="5186"/>
                  </a:cubicBezTo>
                  <a:cubicBezTo>
                    <a:pt x="9286" y="4304"/>
                    <a:pt x="9179" y="3435"/>
                    <a:pt x="8856" y="2673"/>
                  </a:cubicBezTo>
                  <a:cubicBezTo>
                    <a:pt x="8838" y="2667"/>
                    <a:pt x="8835" y="2664"/>
                    <a:pt x="8832" y="2658"/>
                  </a:cubicBezTo>
                  <a:cubicBezTo>
                    <a:pt x="8823" y="2636"/>
                    <a:pt x="8810" y="2615"/>
                    <a:pt x="8804" y="2596"/>
                  </a:cubicBezTo>
                  <a:cubicBezTo>
                    <a:pt x="8795" y="2575"/>
                    <a:pt x="8789" y="2556"/>
                    <a:pt x="8776" y="2538"/>
                  </a:cubicBezTo>
                  <a:cubicBezTo>
                    <a:pt x="8773" y="2526"/>
                    <a:pt x="8764" y="2513"/>
                    <a:pt x="8761" y="2504"/>
                  </a:cubicBezTo>
                  <a:cubicBezTo>
                    <a:pt x="8746" y="2473"/>
                    <a:pt x="8733" y="2446"/>
                    <a:pt x="8718" y="2415"/>
                  </a:cubicBezTo>
                  <a:cubicBezTo>
                    <a:pt x="8718" y="2412"/>
                    <a:pt x="8718" y="2412"/>
                    <a:pt x="8715" y="2406"/>
                  </a:cubicBezTo>
                  <a:cubicBezTo>
                    <a:pt x="8466" y="1911"/>
                    <a:pt x="8128" y="1469"/>
                    <a:pt x="7720" y="1107"/>
                  </a:cubicBezTo>
                  <a:lnTo>
                    <a:pt x="7717" y="1100"/>
                  </a:lnTo>
                  <a:cubicBezTo>
                    <a:pt x="7689" y="1079"/>
                    <a:pt x="7668" y="1054"/>
                    <a:pt x="7640" y="1033"/>
                  </a:cubicBezTo>
                  <a:cubicBezTo>
                    <a:pt x="7634" y="1024"/>
                    <a:pt x="7625" y="1021"/>
                    <a:pt x="7622" y="1014"/>
                  </a:cubicBezTo>
                  <a:cubicBezTo>
                    <a:pt x="7603" y="996"/>
                    <a:pt x="7582" y="978"/>
                    <a:pt x="7560" y="962"/>
                  </a:cubicBezTo>
                  <a:cubicBezTo>
                    <a:pt x="7548" y="956"/>
                    <a:pt x="7536" y="944"/>
                    <a:pt x="7526" y="938"/>
                  </a:cubicBezTo>
                  <a:cubicBezTo>
                    <a:pt x="7511" y="925"/>
                    <a:pt x="7499" y="913"/>
                    <a:pt x="7483" y="901"/>
                  </a:cubicBezTo>
                  <a:cubicBezTo>
                    <a:pt x="7468" y="888"/>
                    <a:pt x="7449" y="876"/>
                    <a:pt x="7434" y="864"/>
                  </a:cubicBezTo>
                  <a:cubicBezTo>
                    <a:pt x="7428" y="861"/>
                    <a:pt x="7422" y="855"/>
                    <a:pt x="7419" y="852"/>
                  </a:cubicBezTo>
                  <a:cubicBezTo>
                    <a:pt x="6841" y="422"/>
                    <a:pt x="6150" y="130"/>
                    <a:pt x="5395" y="35"/>
                  </a:cubicBezTo>
                  <a:cubicBezTo>
                    <a:pt x="5385" y="35"/>
                    <a:pt x="5379" y="35"/>
                    <a:pt x="5376" y="28"/>
                  </a:cubicBezTo>
                  <a:cubicBezTo>
                    <a:pt x="5348" y="25"/>
                    <a:pt x="5321" y="22"/>
                    <a:pt x="5293" y="22"/>
                  </a:cubicBezTo>
                  <a:cubicBezTo>
                    <a:pt x="5284" y="22"/>
                    <a:pt x="5269" y="19"/>
                    <a:pt x="5256" y="19"/>
                  </a:cubicBezTo>
                  <a:cubicBezTo>
                    <a:pt x="5232" y="16"/>
                    <a:pt x="5210" y="16"/>
                    <a:pt x="5186" y="10"/>
                  </a:cubicBezTo>
                  <a:cubicBezTo>
                    <a:pt x="5167" y="10"/>
                    <a:pt x="5149" y="7"/>
                    <a:pt x="5133" y="7"/>
                  </a:cubicBezTo>
                  <a:cubicBezTo>
                    <a:pt x="5115" y="7"/>
                    <a:pt x="5093" y="4"/>
                    <a:pt x="5072" y="4"/>
                  </a:cubicBezTo>
                  <a:cubicBezTo>
                    <a:pt x="5047" y="4"/>
                    <a:pt x="5026" y="1"/>
                    <a:pt x="4998"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33"/>
            <p:cNvSpPr/>
            <p:nvPr/>
          </p:nvSpPr>
          <p:spPr>
            <a:xfrm>
              <a:off x="7877960" y="4508632"/>
              <a:ext cx="560439" cy="639459"/>
            </a:xfrm>
            <a:custGeom>
              <a:avLst/>
              <a:gdLst/>
              <a:ahLst/>
              <a:cxnLst/>
              <a:rect l="l" t="t" r="r" b="b"/>
              <a:pathLst>
                <a:path w="9674" h="11038" extrusionOk="0">
                  <a:moveTo>
                    <a:pt x="4836" y="1"/>
                  </a:moveTo>
                  <a:cubicBezTo>
                    <a:pt x="2105" y="1"/>
                    <a:pt x="1" y="2504"/>
                    <a:pt x="578" y="5263"/>
                  </a:cubicBezTo>
                  <a:cubicBezTo>
                    <a:pt x="1101" y="7766"/>
                    <a:pt x="3607" y="9290"/>
                    <a:pt x="3607" y="10116"/>
                  </a:cubicBezTo>
                  <a:lnTo>
                    <a:pt x="3607" y="11038"/>
                  </a:lnTo>
                  <a:lnTo>
                    <a:pt x="6064" y="11038"/>
                  </a:lnTo>
                  <a:lnTo>
                    <a:pt x="6064" y="10116"/>
                  </a:lnTo>
                  <a:cubicBezTo>
                    <a:pt x="6064" y="9290"/>
                    <a:pt x="8577" y="7760"/>
                    <a:pt x="9093" y="5263"/>
                  </a:cubicBezTo>
                  <a:cubicBezTo>
                    <a:pt x="9674" y="2563"/>
                    <a:pt x="7609" y="1"/>
                    <a:pt x="4836" y="1"/>
                  </a:cubicBezTo>
                  <a:close/>
                </a:path>
              </a:pathLst>
            </a:custGeom>
            <a:solidFill>
              <a:srgbClr val="B0C5D9">
                <a:alpha val="58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33"/>
            <p:cNvSpPr/>
            <p:nvPr/>
          </p:nvSpPr>
          <p:spPr>
            <a:xfrm>
              <a:off x="8149191" y="4544085"/>
              <a:ext cx="225705" cy="225531"/>
            </a:xfrm>
            <a:custGeom>
              <a:avLst/>
              <a:gdLst/>
              <a:ahLst/>
              <a:cxnLst/>
              <a:rect l="l" t="t" r="r" b="b"/>
              <a:pathLst>
                <a:path w="3896" h="3893" extrusionOk="0">
                  <a:moveTo>
                    <a:pt x="154" y="0"/>
                  </a:moveTo>
                  <a:cubicBezTo>
                    <a:pt x="71" y="0"/>
                    <a:pt x="0" y="68"/>
                    <a:pt x="0" y="154"/>
                  </a:cubicBezTo>
                  <a:cubicBezTo>
                    <a:pt x="0" y="237"/>
                    <a:pt x="71" y="307"/>
                    <a:pt x="154" y="307"/>
                  </a:cubicBezTo>
                  <a:cubicBezTo>
                    <a:pt x="2046" y="307"/>
                    <a:pt x="3588" y="1846"/>
                    <a:pt x="3588" y="3738"/>
                  </a:cubicBezTo>
                  <a:cubicBezTo>
                    <a:pt x="3588" y="3824"/>
                    <a:pt x="3655" y="3892"/>
                    <a:pt x="3741" y="3892"/>
                  </a:cubicBezTo>
                  <a:cubicBezTo>
                    <a:pt x="3824" y="3892"/>
                    <a:pt x="3895" y="3824"/>
                    <a:pt x="3895" y="3738"/>
                  </a:cubicBezTo>
                  <a:cubicBezTo>
                    <a:pt x="3895" y="1677"/>
                    <a:pt x="2215" y="0"/>
                    <a:pt x="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33"/>
            <p:cNvSpPr/>
            <p:nvPr/>
          </p:nvSpPr>
          <p:spPr>
            <a:xfrm>
              <a:off x="8086916" y="5162780"/>
              <a:ext cx="142398" cy="100397"/>
            </a:xfrm>
            <a:custGeom>
              <a:avLst/>
              <a:gdLst/>
              <a:ahLst/>
              <a:cxnLst/>
              <a:rect l="l" t="t" r="r" b="b"/>
              <a:pathLst>
                <a:path w="2458" h="1733" extrusionOk="0">
                  <a:moveTo>
                    <a:pt x="0" y="1"/>
                  </a:moveTo>
                  <a:lnTo>
                    <a:pt x="0" y="1426"/>
                  </a:lnTo>
                  <a:cubicBezTo>
                    <a:pt x="0" y="1595"/>
                    <a:pt x="138" y="1733"/>
                    <a:pt x="307" y="1733"/>
                  </a:cubicBezTo>
                  <a:lnTo>
                    <a:pt x="2150" y="1733"/>
                  </a:lnTo>
                  <a:cubicBezTo>
                    <a:pt x="2319" y="1733"/>
                    <a:pt x="2457" y="1595"/>
                    <a:pt x="2457" y="1426"/>
                  </a:cubicBezTo>
                  <a:lnTo>
                    <a:pt x="24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33"/>
            <p:cNvSpPr/>
            <p:nvPr/>
          </p:nvSpPr>
          <p:spPr>
            <a:xfrm>
              <a:off x="8108929" y="5262942"/>
              <a:ext cx="97964" cy="28908"/>
            </a:xfrm>
            <a:custGeom>
              <a:avLst/>
              <a:gdLst/>
              <a:ahLst/>
              <a:cxnLst/>
              <a:rect l="l" t="t" r="r" b="b"/>
              <a:pathLst>
                <a:path w="1691" h="499" extrusionOk="0">
                  <a:moveTo>
                    <a:pt x="1" y="1"/>
                  </a:moveTo>
                  <a:lnTo>
                    <a:pt x="90" y="284"/>
                  </a:lnTo>
                  <a:cubicBezTo>
                    <a:pt x="130" y="409"/>
                    <a:pt x="250" y="499"/>
                    <a:pt x="385" y="499"/>
                  </a:cubicBezTo>
                  <a:lnTo>
                    <a:pt x="1313" y="499"/>
                  </a:lnTo>
                  <a:cubicBezTo>
                    <a:pt x="1451" y="499"/>
                    <a:pt x="1571" y="416"/>
                    <a:pt x="1611" y="284"/>
                  </a:cubicBezTo>
                  <a:lnTo>
                    <a:pt x="1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33"/>
            <p:cNvSpPr/>
            <p:nvPr/>
          </p:nvSpPr>
          <p:spPr>
            <a:xfrm>
              <a:off x="8086916" y="5236641"/>
              <a:ext cx="142398" cy="7705"/>
            </a:xfrm>
            <a:custGeom>
              <a:avLst/>
              <a:gdLst/>
              <a:ahLst/>
              <a:cxnLst/>
              <a:rect l="l" t="t" r="r" b="b"/>
              <a:pathLst>
                <a:path w="2458" h="133" extrusionOk="0">
                  <a:moveTo>
                    <a:pt x="0" y="0"/>
                  </a:moveTo>
                  <a:lnTo>
                    <a:pt x="0" y="132"/>
                  </a:lnTo>
                  <a:lnTo>
                    <a:pt x="2457" y="132"/>
                  </a:lnTo>
                  <a:lnTo>
                    <a:pt x="2457" y="0"/>
                  </a:lnTo>
                  <a:close/>
                </a:path>
              </a:pathLst>
            </a:custGeom>
            <a:solidFill>
              <a:srgbClr val="2C3A4C">
                <a:alpha val="54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33"/>
            <p:cNvSpPr/>
            <p:nvPr/>
          </p:nvSpPr>
          <p:spPr>
            <a:xfrm>
              <a:off x="8086916" y="5214049"/>
              <a:ext cx="142398" cy="7531"/>
            </a:xfrm>
            <a:custGeom>
              <a:avLst/>
              <a:gdLst/>
              <a:ahLst/>
              <a:cxnLst/>
              <a:rect l="l" t="t" r="r" b="b"/>
              <a:pathLst>
                <a:path w="2458" h="130" extrusionOk="0">
                  <a:moveTo>
                    <a:pt x="0" y="0"/>
                  </a:moveTo>
                  <a:lnTo>
                    <a:pt x="0" y="129"/>
                  </a:lnTo>
                  <a:lnTo>
                    <a:pt x="2457" y="129"/>
                  </a:lnTo>
                  <a:lnTo>
                    <a:pt x="2457" y="0"/>
                  </a:lnTo>
                  <a:close/>
                </a:path>
              </a:pathLst>
            </a:custGeom>
            <a:solidFill>
              <a:srgbClr val="2C3A4C">
                <a:alpha val="54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33"/>
            <p:cNvSpPr/>
            <p:nvPr/>
          </p:nvSpPr>
          <p:spPr>
            <a:xfrm>
              <a:off x="8086916" y="5191282"/>
              <a:ext cx="142398" cy="7705"/>
            </a:xfrm>
            <a:custGeom>
              <a:avLst/>
              <a:gdLst/>
              <a:ahLst/>
              <a:cxnLst/>
              <a:rect l="l" t="t" r="r" b="b"/>
              <a:pathLst>
                <a:path w="2458" h="133" extrusionOk="0">
                  <a:moveTo>
                    <a:pt x="0" y="0"/>
                  </a:moveTo>
                  <a:lnTo>
                    <a:pt x="0" y="132"/>
                  </a:lnTo>
                  <a:lnTo>
                    <a:pt x="2457" y="132"/>
                  </a:lnTo>
                  <a:lnTo>
                    <a:pt x="2457" y="0"/>
                  </a:lnTo>
                  <a:close/>
                </a:path>
              </a:pathLst>
            </a:custGeom>
            <a:solidFill>
              <a:srgbClr val="2C3A4C">
                <a:alpha val="54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33"/>
            <p:cNvSpPr/>
            <p:nvPr/>
          </p:nvSpPr>
          <p:spPr>
            <a:xfrm>
              <a:off x="7944696" y="4637643"/>
              <a:ext cx="187817" cy="287287"/>
            </a:xfrm>
            <a:custGeom>
              <a:avLst/>
              <a:gdLst/>
              <a:ahLst/>
              <a:cxnLst/>
              <a:rect l="l" t="t" r="r" b="b"/>
              <a:pathLst>
                <a:path w="3242" h="4959" extrusionOk="0">
                  <a:moveTo>
                    <a:pt x="1641" y="1"/>
                  </a:moveTo>
                  <a:lnTo>
                    <a:pt x="1641" y="1"/>
                  </a:lnTo>
                  <a:cubicBezTo>
                    <a:pt x="747" y="1088"/>
                    <a:pt x="1" y="4673"/>
                    <a:pt x="3232" y="4959"/>
                  </a:cubicBezTo>
                  <a:cubicBezTo>
                    <a:pt x="2848" y="4102"/>
                    <a:pt x="3241" y="3346"/>
                    <a:pt x="3002" y="2206"/>
                  </a:cubicBezTo>
                  <a:cubicBezTo>
                    <a:pt x="2759" y="1061"/>
                    <a:pt x="1641"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33"/>
            <p:cNvSpPr/>
            <p:nvPr/>
          </p:nvSpPr>
          <p:spPr>
            <a:xfrm>
              <a:off x="8139227" y="4637643"/>
              <a:ext cx="95067" cy="153637"/>
            </a:xfrm>
            <a:custGeom>
              <a:avLst/>
              <a:gdLst/>
              <a:ahLst/>
              <a:cxnLst/>
              <a:rect l="l" t="t" r="r" b="b"/>
              <a:pathLst>
                <a:path w="1641" h="2652" extrusionOk="0">
                  <a:moveTo>
                    <a:pt x="1103" y="1"/>
                  </a:moveTo>
                  <a:lnTo>
                    <a:pt x="1103" y="1"/>
                  </a:lnTo>
                  <a:cubicBezTo>
                    <a:pt x="77" y="600"/>
                    <a:pt x="0" y="2114"/>
                    <a:pt x="399" y="2652"/>
                  </a:cubicBezTo>
                  <a:cubicBezTo>
                    <a:pt x="1640" y="2025"/>
                    <a:pt x="1432" y="465"/>
                    <a:pt x="1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33"/>
            <p:cNvSpPr/>
            <p:nvPr/>
          </p:nvSpPr>
          <p:spPr>
            <a:xfrm>
              <a:off x="8158054" y="4750317"/>
              <a:ext cx="140660" cy="210585"/>
            </a:xfrm>
            <a:custGeom>
              <a:avLst/>
              <a:gdLst/>
              <a:ahLst/>
              <a:cxnLst/>
              <a:rect l="l" t="t" r="r" b="b"/>
              <a:pathLst>
                <a:path w="2428" h="3635" extrusionOk="0">
                  <a:moveTo>
                    <a:pt x="2427" y="0"/>
                  </a:moveTo>
                  <a:lnTo>
                    <a:pt x="2427" y="0"/>
                  </a:lnTo>
                  <a:cubicBezTo>
                    <a:pt x="1478" y="77"/>
                    <a:pt x="1" y="1161"/>
                    <a:pt x="1" y="3634"/>
                  </a:cubicBezTo>
                  <a:cubicBezTo>
                    <a:pt x="2314" y="3124"/>
                    <a:pt x="2427" y="0"/>
                    <a:pt x="2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33"/>
            <p:cNvSpPr/>
            <p:nvPr/>
          </p:nvSpPr>
          <p:spPr>
            <a:xfrm>
              <a:off x="8042425" y="4691749"/>
              <a:ext cx="119457" cy="325697"/>
            </a:xfrm>
            <a:custGeom>
              <a:avLst/>
              <a:gdLst/>
              <a:ahLst/>
              <a:cxnLst/>
              <a:rect l="l" t="t" r="r" b="b"/>
              <a:pathLst>
                <a:path w="2062" h="5622" extrusionOk="0">
                  <a:moveTo>
                    <a:pt x="9" y="1"/>
                  </a:moveTo>
                  <a:cubicBezTo>
                    <a:pt x="9" y="1"/>
                    <a:pt x="3" y="96"/>
                    <a:pt x="0" y="271"/>
                  </a:cubicBezTo>
                  <a:cubicBezTo>
                    <a:pt x="3" y="357"/>
                    <a:pt x="6" y="458"/>
                    <a:pt x="15" y="572"/>
                  </a:cubicBezTo>
                  <a:cubicBezTo>
                    <a:pt x="28" y="689"/>
                    <a:pt x="37" y="818"/>
                    <a:pt x="65" y="956"/>
                  </a:cubicBezTo>
                  <a:cubicBezTo>
                    <a:pt x="89" y="1097"/>
                    <a:pt x="123" y="1248"/>
                    <a:pt x="160" y="1404"/>
                  </a:cubicBezTo>
                  <a:cubicBezTo>
                    <a:pt x="203" y="1564"/>
                    <a:pt x="252" y="1727"/>
                    <a:pt x="310" y="1896"/>
                  </a:cubicBezTo>
                  <a:cubicBezTo>
                    <a:pt x="341" y="1976"/>
                    <a:pt x="378" y="2065"/>
                    <a:pt x="406" y="2151"/>
                  </a:cubicBezTo>
                  <a:cubicBezTo>
                    <a:pt x="442" y="2234"/>
                    <a:pt x="479" y="2320"/>
                    <a:pt x="513" y="2406"/>
                  </a:cubicBezTo>
                  <a:cubicBezTo>
                    <a:pt x="590" y="2575"/>
                    <a:pt x="673" y="2750"/>
                    <a:pt x="762" y="2919"/>
                  </a:cubicBezTo>
                  <a:cubicBezTo>
                    <a:pt x="937" y="3257"/>
                    <a:pt x="1137" y="3582"/>
                    <a:pt x="1339" y="3874"/>
                  </a:cubicBezTo>
                  <a:cubicBezTo>
                    <a:pt x="1389" y="3948"/>
                    <a:pt x="1435" y="4019"/>
                    <a:pt x="1487" y="4089"/>
                  </a:cubicBezTo>
                  <a:cubicBezTo>
                    <a:pt x="1533" y="4163"/>
                    <a:pt x="1570" y="4230"/>
                    <a:pt x="1610" y="4301"/>
                  </a:cubicBezTo>
                  <a:cubicBezTo>
                    <a:pt x="1683" y="4439"/>
                    <a:pt x="1736" y="4581"/>
                    <a:pt x="1782" y="4710"/>
                  </a:cubicBezTo>
                  <a:cubicBezTo>
                    <a:pt x="1865" y="4971"/>
                    <a:pt x="1895" y="5201"/>
                    <a:pt x="1908" y="5364"/>
                  </a:cubicBezTo>
                  <a:cubicBezTo>
                    <a:pt x="1911" y="5444"/>
                    <a:pt x="1911" y="5505"/>
                    <a:pt x="1911" y="5548"/>
                  </a:cubicBezTo>
                  <a:cubicBezTo>
                    <a:pt x="1911" y="5591"/>
                    <a:pt x="1908" y="5610"/>
                    <a:pt x="1908" y="5610"/>
                  </a:cubicBezTo>
                  <a:lnTo>
                    <a:pt x="2061" y="5622"/>
                  </a:lnTo>
                  <a:lnTo>
                    <a:pt x="2061" y="5548"/>
                  </a:lnTo>
                  <a:cubicBezTo>
                    <a:pt x="2061" y="5502"/>
                    <a:pt x="2061" y="5432"/>
                    <a:pt x="2055" y="5349"/>
                  </a:cubicBezTo>
                  <a:cubicBezTo>
                    <a:pt x="2043" y="5180"/>
                    <a:pt x="2000" y="4937"/>
                    <a:pt x="1908" y="4661"/>
                  </a:cubicBezTo>
                  <a:cubicBezTo>
                    <a:pt x="1859" y="4522"/>
                    <a:pt x="1797" y="4378"/>
                    <a:pt x="1717" y="4230"/>
                  </a:cubicBezTo>
                  <a:cubicBezTo>
                    <a:pt x="1631" y="4083"/>
                    <a:pt x="1536" y="3939"/>
                    <a:pt x="1428" y="3797"/>
                  </a:cubicBezTo>
                  <a:cubicBezTo>
                    <a:pt x="1223" y="3515"/>
                    <a:pt x="1014" y="3198"/>
                    <a:pt x="829" y="2870"/>
                  </a:cubicBezTo>
                  <a:cubicBezTo>
                    <a:pt x="737" y="2704"/>
                    <a:pt x="651" y="2538"/>
                    <a:pt x="571" y="2369"/>
                  </a:cubicBezTo>
                  <a:cubicBezTo>
                    <a:pt x="538" y="2280"/>
                    <a:pt x="498" y="2200"/>
                    <a:pt x="461" y="2117"/>
                  </a:cubicBezTo>
                  <a:cubicBezTo>
                    <a:pt x="427" y="2031"/>
                    <a:pt x="396" y="1948"/>
                    <a:pt x="360" y="1865"/>
                  </a:cubicBezTo>
                  <a:cubicBezTo>
                    <a:pt x="298" y="1702"/>
                    <a:pt x="246" y="1540"/>
                    <a:pt x="200" y="1383"/>
                  </a:cubicBezTo>
                  <a:cubicBezTo>
                    <a:pt x="157" y="1226"/>
                    <a:pt x="120" y="1076"/>
                    <a:pt x="92" y="938"/>
                  </a:cubicBezTo>
                  <a:cubicBezTo>
                    <a:pt x="62" y="799"/>
                    <a:pt x="46" y="673"/>
                    <a:pt x="31" y="557"/>
                  </a:cubicBezTo>
                  <a:cubicBezTo>
                    <a:pt x="19" y="446"/>
                    <a:pt x="15" y="345"/>
                    <a:pt x="9" y="262"/>
                  </a:cubicBezTo>
                  <a:lnTo>
                    <a:pt x="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33"/>
            <p:cNvSpPr/>
            <p:nvPr/>
          </p:nvSpPr>
          <p:spPr>
            <a:xfrm>
              <a:off x="8153593" y="4819370"/>
              <a:ext cx="97790" cy="302002"/>
            </a:xfrm>
            <a:custGeom>
              <a:avLst/>
              <a:gdLst/>
              <a:ahLst/>
              <a:cxnLst/>
              <a:rect l="l" t="t" r="r" b="b"/>
              <a:pathLst>
                <a:path w="1688" h="5213" extrusionOk="0">
                  <a:moveTo>
                    <a:pt x="1687" y="0"/>
                  </a:moveTo>
                  <a:cubicBezTo>
                    <a:pt x="1687" y="0"/>
                    <a:pt x="1626" y="68"/>
                    <a:pt x="1521" y="169"/>
                  </a:cubicBezTo>
                  <a:cubicBezTo>
                    <a:pt x="1411" y="277"/>
                    <a:pt x="1248" y="430"/>
                    <a:pt x="1070" y="630"/>
                  </a:cubicBezTo>
                  <a:cubicBezTo>
                    <a:pt x="981" y="731"/>
                    <a:pt x="886" y="842"/>
                    <a:pt x="793" y="965"/>
                  </a:cubicBezTo>
                  <a:cubicBezTo>
                    <a:pt x="695" y="1088"/>
                    <a:pt x="603" y="1223"/>
                    <a:pt x="520" y="1367"/>
                  </a:cubicBezTo>
                  <a:cubicBezTo>
                    <a:pt x="477" y="1441"/>
                    <a:pt x="434" y="1514"/>
                    <a:pt x="397" y="1594"/>
                  </a:cubicBezTo>
                  <a:cubicBezTo>
                    <a:pt x="357" y="1674"/>
                    <a:pt x="317" y="1751"/>
                    <a:pt x="287" y="1837"/>
                  </a:cubicBezTo>
                  <a:cubicBezTo>
                    <a:pt x="213" y="2003"/>
                    <a:pt x="158" y="2175"/>
                    <a:pt x="118" y="2350"/>
                  </a:cubicBezTo>
                  <a:cubicBezTo>
                    <a:pt x="72" y="2528"/>
                    <a:pt x="47" y="2709"/>
                    <a:pt x="26" y="2884"/>
                  </a:cubicBezTo>
                  <a:cubicBezTo>
                    <a:pt x="13" y="3066"/>
                    <a:pt x="4" y="3241"/>
                    <a:pt x="4" y="3407"/>
                  </a:cubicBezTo>
                  <a:cubicBezTo>
                    <a:pt x="1" y="3741"/>
                    <a:pt x="1" y="4052"/>
                    <a:pt x="1" y="4322"/>
                  </a:cubicBezTo>
                  <a:cubicBezTo>
                    <a:pt x="1" y="4853"/>
                    <a:pt x="4" y="5213"/>
                    <a:pt x="4" y="5213"/>
                  </a:cubicBezTo>
                  <a:lnTo>
                    <a:pt x="158" y="5213"/>
                  </a:lnTo>
                  <a:cubicBezTo>
                    <a:pt x="158" y="5213"/>
                    <a:pt x="158" y="4853"/>
                    <a:pt x="164" y="4322"/>
                  </a:cubicBezTo>
                  <a:cubicBezTo>
                    <a:pt x="158" y="4052"/>
                    <a:pt x="158" y="3741"/>
                    <a:pt x="158" y="3407"/>
                  </a:cubicBezTo>
                  <a:cubicBezTo>
                    <a:pt x="155" y="3241"/>
                    <a:pt x="164" y="3072"/>
                    <a:pt x="167" y="2900"/>
                  </a:cubicBezTo>
                  <a:cubicBezTo>
                    <a:pt x="182" y="2731"/>
                    <a:pt x="204" y="2556"/>
                    <a:pt x="244" y="2387"/>
                  </a:cubicBezTo>
                  <a:cubicBezTo>
                    <a:pt x="280" y="2218"/>
                    <a:pt x="333" y="2049"/>
                    <a:pt x="394" y="1886"/>
                  </a:cubicBezTo>
                  <a:cubicBezTo>
                    <a:pt x="419" y="1803"/>
                    <a:pt x="459" y="1726"/>
                    <a:pt x="492" y="1650"/>
                  </a:cubicBezTo>
                  <a:cubicBezTo>
                    <a:pt x="523" y="1573"/>
                    <a:pt x="566" y="1499"/>
                    <a:pt x="603" y="1425"/>
                  </a:cubicBezTo>
                  <a:cubicBezTo>
                    <a:pt x="680" y="1281"/>
                    <a:pt x="769" y="1146"/>
                    <a:pt x="855" y="1020"/>
                  </a:cubicBezTo>
                  <a:cubicBezTo>
                    <a:pt x="938" y="897"/>
                    <a:pt x="1027" y="780"/>
                    <a:pt x="1110" y="676"/>
                  </a:cubicBezTo>
                  <a:cubicBezTo>
                    <a:pt x="1196" y="575"/>
                    <a:pt x="1276" y="482"/>
                    <a:pt x="1346" y="399"/>
                  </a:cubicBezTo>
                  <a:cubicBezTo>
                    <a:pt x="1414" y="320"/>
                    <a:pt x="1478" y="246"/>
                    <a:pt x="1531" y="191"/>
                  </a:cubicBezTo>
                  <a:cubicBezTo>
                    <a:pt x="1632" y="71"/>
                    <a:pt x="1687" y="0"/>
                    <a:pt x="1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33"/>
            <p:cNvSpPr/>
            <p:nvPr/>
          </p:nvSpPr>
          <p:spPr>
            <a:xfrm>
              <a:off x="8093114" y="5094654"/>
              <a:ext cx="129247" cy="42233"/>
            </a:xfrm>
            <a:custGeom>
              <a:avLst/>
              <a:gdLst/>
              <a:ahLst/>
              <a:cxnLst/>
              <a:rect l="l" t="t" r="r" b="b"/>
              <a:pathLst>
                <a:path w="2231" h="729" extrusionOk="0">
                  <a:moveTo>
                    <a:pt x="1" y="0"/>
                  </a:moveTo>
                  <a:lnTo>
                    <a:pt x="1" y="728"/>
                  </a:lnTo>
                  <a:lnTo>
                    <a:pt x="2231" y="728"/>
                  </a:lnTo>
                  <a:lnTo>
                    <a:pt x="2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33"/>
            <p:cNvSpPr/>
            <p:nvPr/>
          </p:nvSpPr>
          <p:spPr>
            <a:xfrm>
              <a:off x="8080138" y="5136827"/>
              <a:ext cx="155780" cy="35628"/>
            </a:xfrm>
            <a:custGeom>
              <a:avLst/>
              <a:gdLst/>
              <a:ahLst/>
              <a:cxnLst/>
              <a:rect l="l" t="t" r="r" b="b"/>
              <a:pathLst>
                <a:path w="2689" h="615" extrusionOk="0">
                  <a:moveTo>
                    <a:pt x="0" y="0"/>
                  </a:moveTo>
                  <a:lnTo>
                    <a:pt x="0" y="614"/>
                  </a:lnTo>
                  <a:lnTo>
                    <a:pt x="2688" y="614"/>
                  </a:lnTo>
                  <a:lnTo>
                    <a:pt x="26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33"/>
            <p:cNvSpPr/>
            <p:nvPr/>
          </p:nvSpPr>
          <p:spPr>
            <a:xfrm>
              <a:off x="8158054" y="4508806"/>
              <a:ext cx="252412" cy="783769"/>
            </a:xfrm>
            <a:custGeom>
              <a:avLst/>
              <a:gdLst/>
              <a:ahLst/>
              <a:cxnLst/>
              <a:rect l="l" t="t" r="r" b="b"/>
              <a:pathLst>
                <a:path w="4357" h="13529" extrusionOk="0">
                  <a:moveTo>
                    <a:pt x="1" y="1"/>
                  </a:moveTo>
                  <a:lnTo>
                    <a:pt x="1" y="13529"/>
                  </a:lnTo>
                  <a:lnTo>
                    <a:pt x="465" y="13529"/>
                  </a:lnTo>
                  <a:lnTo>
                    <a:pt x="465" y="13523"/>
                  </a:lnTo>
                  <a:cubicBezTo>
                    <a:pt x="600" y="13523"/>
                    <a:pt x="720" y="13434"/>
                    <a:pt x="763" y="13308"/>
                  </a:cubicBezTo>
                  <a:lnTo>
                    <a:pt x="849" y="13022"/>
                  </a:lnTo>
                  <a:lnTo>
                    <a:pt x="925" y="13022"/>
                  </a:lnTo>
                  <a:cubicBezTo>
                    <a:pt x="1094" y="13022"/>
                    <a:pt x="1232" y="12884"/>
                    <a:pt x="1232" y="12715"/>
                  </a:cubicBezTo>
                  <a:lnTo>
                    <a:pt x="1232" y="12696"/>
                  </a:lnTo>
                  <a:lnTo>
                    <a:pt x="1232" y="12564"/>
                  </a:lnTo>
                  <a:lnTo>
                    <a:pt x="1232" y="12303"/>
                  </a:lnTo>
                  <a:lnTo>
                    <a:pt x="1232" y="12174"/>
                  </a:lnTo>
                  <a:lnTo>
                    <a:pt x="1232" y="11913"/>
                  </a:lnTo>
                  <a:lnTo>
                    <a:pt x="1232" y="11781"/>
                  </a:lnTo>
                  <a:lnTo>
                    <a:pt x="1232" y="11455"/>
                  </a:lnTo>
                  <a:lnTo>
                    <a:pt x="1349" y="11455"/>
                  </a:lnTo>
                  <a:lnTo>
                    <a:pt x="1349" y="10841"/>
                  </a:lnTo>
                  <a:lnTo>
                    <a:pt x="1232" y="10841"/>
                  </a:lnTo>
                  <a:lnTo>
                    <a:pt x="1232" y="10110"/>
                  </a:lnTo>
                  <a:cubicBezTo>
                    <a:pt x="1232" y="9287"/>
                    <a:pt x="3742" y="7757"/>
                    <a:pt x="4264" y="5257"/>
                  </a:cubicBezTo>
                  <a:cubicBezTo>
                    <a:pt x="4267" y="5247"/>
                    <a:pt x="4270" y="5232"/>
                    <a:pt x="4270" y="5220"/>
                  </a:cubicBezTo>
                  <a:lnTo>
                    <a:pt x="4295" y="5094"/>
                  </a:lnTo>
                  <a:cubicBezTo>
                    <a:pt x="4301" y="5051"/>
                    <a:pt x="4310" y="5005"/>
                    <a:pt x="4313" y="4962"/>
                  </a:cubicBezTo>
                  <a:cubicBezTo>
                    <a:pt x="4316" y="4928"/>
                    <a:pt x="4320" y="4894"/>
                    <a:pt x="4326" y="4864"/>
                  </a:cubicBezTo>
                  <a:cubicBezTo>
                    <a:pt x="4332" y="4808"/>
                    <a:pt x="4335" y="4750"/>
                    <a:pt x="4341" y="4698"/>
                  </a:cubicBezTo>
                  <a:cubicBezTo>
                    <a:pt x="4344" y="4670"/>
                    <a:pt x="4344" y="4639"/>
                    <a:pt x="4347" y="4612"/>
                  </a:cubicBezTo>
                  <a:cubicBezTo>
                    <a:pt x="4350" y="4529"/>
                    <a:pt x="4356" y="4443"/>
                    <a:pt x="4356" y="4357"/>
                  </a:cubicBezTo>
                  <a:cubicBezTo>
                    <a:pt x="4356" y="1952"/>
                    <a:pt x="2406" y="1"/>
                    <a:pt x="1" y="1"/>
                  </a:cubicBezTo>
                  <a:close/>
                </a:path>
              </a:pathLst>
            </a:custGeom>
            <a:solidFill>
              <a:srgbClr val="FFFFFF">
                <a:alpha val="28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1" name="Google Shape;321;p33"/>
          <p:cNvGrpSpPr/>
          <p:nvPr/>
        </p:nvGrpSpPr>
        <p:grpSpPr>
          <a:xfrm rot="-1604192">
            <a:off x="8597972" y="4384595"/>
            <a:ext cx="333773" cy="638893"/>
            <a:chOff x="6692313" y="4433554"/>
            <a:chExt cx="421445" cy="806710"/>
          </a:xfrm>
        </p:grpSpPr>
        <p:sp>
          <p:nvSpPr>
            <p:cNvPr id="322" name="Google Shape;322;p33"/>
            <p:cNvSpPr/>
            <p:nvPr/>
          </p:nvSpPr>
          <p:spPr>
            <a:xfrm>
              <a:off x="6692313" y="4433554"/>
              <a:ext cx="421111" cy="806536"/>
            </a:xfrm>
            <a:custGeom>
              <a:avLst/>
              <a:gdLst/>
              <a:ahLst/>
              <a:cxnLst/>
              <a:rect l="l" t="t" r="r" b="b"/>
              <a:pathLst>
                <a:path w="7269" h="13922" extrusionOk="0">
                  <a:moveTo>
                    <a:pt x="4114" y="3960"/>
                  </a:moveTo>
                  <a:cubicBezTo>
                    <a:pt x="4197" y="4000"/>
                    <a:pt x="4277" y="4034"/>
                    <a:pt x="4350" y="4061"/>
                  </a:cubicBezTo>
                  <a:cubicBezTo>
                    <a:pt x="4363" y="4166"/>
                    <a:pt x="4366" y="4267"/>
                    <a:pt x="4363" y="4369"/>
                  </a:cubicBezTo>
                  <a:cubicBezTo>
                    <a:pt x="4363" y="4544"/>
                    <a:pt x="4323" y="4713"/>
                    <a:pt x="4289" y="4882"/>
                  </a:cubicBezTo>
                  <a:cubicBezTo>
                    <a:pt x="4240" y="5047"/>
                    <a:pt x="4184" y="5210"/>
                    <a:pt x="4114" y="5358"/>
                  </a:cubicBezTo>
                  <a:cubicBezTo>
                    <a:pt x="4043" y="5508"/>
                    <a:pt x="3960" y="5643"/>
                    <a:pt x="3874" y="5772"/>
                  </a:cubicBezTo>
                  <a:cubicBezTo>
                    <a:pt x="3785" y="5895"/>
                    <a:pt x="3699" y="6012"/>
                    <a:pt x="3610" y="6107"/>
                  </a:cubicBezTo>
                  <a:cubicBezTo>
                    <a:pt x="3537" y="6186"/>
                    <a:pt x="3464" y="6259"/>
                    <a:pt x="3397" y="6321"/>
                  </a:cubicBezTo>
                  <a:lnTo>
                    <a:pt x="3397" y="6321"/>
                  </a:lnTo>
                  <a:lnTo>
                    <a:pt x="2480" y="6322"/>
                  </a:lnTo>
                  <a:lnTo>
                    <a:pt x="4114" y="3960"/>
                  </a:lnTo>
                  <a:close/>
                  <a:moveTo>
                    <a:pt x="4983" y="1"/>
                  </a:moveTo>
                  <a:lnTo>
                    <a:pt x="4012" y="1490"/>
                  </a:lnTo>
                  <a:cubicBezTo>
                    <a:pt x="3395" y="848"/>
                    <a:pt x="2538" y="483"/>
                    <a:pt x="2301" y="277"/>
                  </a:cubicBezTo>
                  <a:lnTo>
                    <a:pt x="2301" y="277"/>
                  </a:lnTo>
                  <a:cubicBezTo>
                    <a:pt x="2301" y="277"/>
                    <a:pt x="2102" y="1082"/>
                    <a:pt x="2320" y="2099"/>
                  </a:cubicBezTo>
                  <a:cubicBezTo>
                    <a:pt x="2403" y="2492"/>
                    <a:pt x="2639" y="2845"/>
                    <a:pt x="2934" y="3143"/>
                  </a:cubicBezTo>
                  <a:lnTo>
                    <a:pt x="673" y="6608"/>
                  </a:lnTo>
                  <a:lnTo>
                    <a:pt x="1" y="7631"/>
                  </a:lnTo>
                  <a:lnTo>
                    <a:pt x="1217" y="7631"/>
                  </a:lnTo>
                  <a:lnTo>
                    <a:pt x="4750" y="7637"/>
                  </a:lnTo>
                  <a:lnTo>
                    <a:pt x="1217" y="13922"/>
                  </a:lnTo>
                  <a:lnTo>
                    <a:pt x="6439" y="7345"/>
                  </a:lnTo>
                  <a:lnTo>
                    <a:pt x="7268" y="6304"/>
                  </a:lnTo>
                  <a:lnTo>
                    <a:pt x="5886" y="6307"/>
                  </a:lnTo>
                  <a:lnTo>
                    <a:pt x="4301" y="6310"/>
                  </a:lnTo>
                  <a:lnTo>
                    <a:pt x="4301" y="6310"/>
                  </a:lnTo>
                  <a:cubicBezTo>
                    <a:pt x="4338" y="6258"/>
                    <a:pt x="4378" y="6199"/>
                    <a:pt x="4421" y="6141"/>
                  </a:cubicBezTo>
                  <a:cubicBezTo>
                    <a:pt x="4479" y="6080"/>
                    <a:pt x="4535" y="6000"/>
                    <a:pt x="4614" y="5941"/>
                  </a:cubicBezTo>
                  <a:cubicBezTo>
                    <a:pt x="4654" y="5911"/>
                    <a:pt x="4691" y="5877"/>
                    <a:pt x="4731" y="5846"/>
                  </a:cubicBezTo>
                  <a:cubicBezTo>
                    <a:pt x="4759" y="5825"/>
                    <a:pt x="4783" y="5803"/>
                    <a:pt x="4814" y="5785"/>
                  </a:cubicBezTo>
                  <a:cubicBezTo>
                    <a:pt x="5072" y="5919"/>
                    <a:pt x="5321" y="5978"/>
                    <a:pt x="5555" y="5978"/>
                  </a:cubicBezTo>
                  <a:cubicBezTo>
                    <a:pt x="6434" y="5978"/>
                    <a:pt x="7111" y="5150"/>
                    <a:pt x="7268" y="4372"/>
                  </a:cubicBezTo>
                  <a:lnTo>
                    <a:pt x="7268" y="4372"/>
                  </a:lnTo>
                  <a:cubicBezTo>
                    <a:pt x="7249" y="4374"/>
                    <a:pt x="7227" y="4375"/>
                    <a:pt x="7204" y="4375"/>
                  </a:cubicBezTo>
                  <a:cubicBezTo>
                    <a:pt x="6957" y="4375"/>
                    <a:pt x="6490" y="4254"/>
                    <a:pt x="6028" y="4254"/>
                  </a:cubicBezTo>
                  <a:cubicBezTo>
                    <a:pt x="5373" y="4254"/>
                    <a:pt x="4727" y="4498"/>
                    <a:pt x="4734" y="5677"/>
                  </a:cubicBezTo>
                  <a:cubicBezTo>
                    <a:pt x="4657" y="5723"/>
                    <a:pt x="4590" y="5782"/>
                    <a:pt x="4522" y="5834"/>
                  </a:cubicBezTo>
                  <a:cubicBezTo>
                    <a:pt x="4439" y="5895"/>
                    <a:pt x="4375" y="5981"/>
                    <a:pt x="4304" y="6049"/>
                  </a:cubicBezTo>
                  <a:cubicBezTo>
                    <a:pt x="4243" y="6126"/>
                    <a:pt x="4194" y="6202"/>
                    <a:pt x="4144" y="6273"/>
                  </a:cubicBezTo>
                  <a:lnTo>
                    <a:pt x="4120" y="6319"/>
                  </a:lnTo>
                  <a:lnTo>
                    <a:pt x="3618" y="6320"/>
                  </a:lnTo>
                  <a:lnTo>
                    <a:pt x="3618" y="6320"/>
                  </a:lnTo>
                  <a:cubicBezTo>
                    <a:pt x="3654" y="6287"/>
                    <a:pt x="3688" y="6254"/>
                    <a:pt x="3724" y="6212"/>
                  </a:cubicBezTo>
                  <a:cubicBezTo>
                    <a:pt x="3816" y="6107"/>
                    <a:pt x="3908" y="5987"/>
                    <a:pt x="4000" y="5858"/>
                  </a:cubicBezTo>
                  <a:cubicBezTo>
                    <a:pt x="4086" y="5726"/>
                    <a:pt x="4178" y="5582"/>
                    <a:pt x="4249" y="5425"/>
                  </a:cubicBezTo>
                  <a:cubicBezTo>
                    <a:pt x="4326" y="5272"/>
                    <a:pt x="4384" y="5097"/>
                    <a:pt x="4433" y="4922"/>
                  </a:cubicBezTo>
                  <a:cubicBezTo>
                    <a:pt x="4476" y="4743"/>
                    <a:pt x="4510" y="4559"/>
                    <a:pt x="4516" y="4372"/>
                  </a:cubicBezTo>
                  <a:cubicBezTo>
                    <a:pt x="4522" y="4280"/>
                    <a:pt x="4510" y="4184"/>
                    <a:pt x="4507" y="4092"/>
                  </a:cubicBezTo>
                  <a:cubicBezTo>
                    <a:pt x="4501" y="4043"/>
                    <a:pt x="4492" y="4000"/>
                    <a:pt x="4485" y="3957"/>
                  </a:cubicBezTo>
                  <a:cubicBezTo>
                    <a:pt x="4599" y="3665"/>
                    <a:pt x="4661" y="3398"/>
                    <a:pt x="4676" y="3146"/>
                  </a:cubicBezTo>
                  <a:lnTo>
                    <a:pt x="6519" y="452"/>
                  </a:lnTo>
                  <a:lnTo>
                    <a:pt x="6835" y="1"/>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33"/>
            <p:cNvSpPr/>
            <p:nvPr/>
          </p:nvSpPr>
          <p:spPr>
            <a:xfrm>
              <a:off x="6692704" y="4433554"/>
              <a:ext cx="421053" cy="806710"/>
            </a:xfrm>
            <a:custGeom>
              <a:avLst/>
              <a:gdLst/>
              <a:ahLst/>
              <a:cxnLst/>
              <a:rect l="l" t="t" r="r" b="b"/>
              <a:pathLst>
                <a:path w="7268" h="13925" extrusionOk="0">
                  <a:moveTo>
                    <a:pt x="4989" y="1"/>
                  </a:moveTo>
                  <a:lnTo>
                    <a:pt x="673" y="6608"/>
                  </a:lnTo>
                  <a:lnTo>
                    <a:pt x="0" y="7637"/>
                  </a:lnTo>
                  <a:lnTo>
                    <a:pt x="1217" y="7637"/>
                  </a:lnTo>
                  <a:lnTo>
                    <a:pt x="4749" y="7643"/>
                  </a:lnTo>
                  <a:lnTo>
                    <a:pt x="1217" y="13925"/>
                  </a:lnTo>
                  <a:lnTo>
                    <a:pt x="6442" y="7348"/>
                  </a:lnTo>
                  <a:lnTo>
                    <a:pt x="7268" y="6307"/>
                  </a:lnTo>
                  <a:lnTo>
                    <a:pt x="5886" y="6307"/>
                  </a:lnTo>
                  <a:lnTo>
                    <a:pt x="2476" y="6316"/>
                  </a:lnTo>
                  <a:lnTo>
                    <a:pt x="2476" y="6316"/>
                  </a:lnTo>
                  <a:lnTo>
                    <a:pt x="6525" y="452"/>
                  </a:lnTo>
                  <a:lnTo>
                    <a:pt x="68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33"/>
            <p:cNvSpPr/>
            <p:nvPr/>
          </p:nvSpPr>
          <p:spPr>
            <a:xfrm>
              <a:off x="6814590" y="4449601"/>
              <a:ext cx="196855" cy="220317"/>
            </a:xfrm>
            <a:custGeom>
              <a:avLst/>
              <a:gdLst/>
              <a:ahLst/>
              <a:cxnLst/>
              <a:rect l="l" t="t" r="r" b="b"/>
              <a:pathLst>
                <a:path w="3398" h="3803" extrusionOk="0">
                  <a:moveTo>
                    <a:pt x="197" y="0"/>
                  </a:moveTo>
                  <a:cubicBezTo>
                    <a:pt x="197" y="0"/>
                    <a:pt x="0" y="805"/>
                    <a:pt x="215" y="1828"/>
                  </a:cubicBezTo>
                  <a:cubicBezTo>
                    <a:pt x="430" y="2844"/>
                    <a:pt x="1671" y="3594"/>
                    <a:pt x="2323" y="3803"/>
                  </a:cubicBezTo>
                  <a:cubicBezTo>
                    <a:pt x="3398" y="1361"/>
                    <a:pt x="655" y="402"/>
                    <a:pt x="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33"/>
            <p:cNvSpPr/>
            <p:nvPr/>
          </p:nvSpPr>
          <p:spPr>
            <a:xfrm>
              <a:off x="6965267" y="4679526"/>
              <a:ext cx="148481" cy="100165"/>
            </a:xfrm>
            <a:custGeom>
              <a:avLst/>
              <a:gdLst/>
              <a:ahLst/>
              <a:cxnLst/>
              <a:rect l="l" t="t" r="r" b="b"/>
              <a:pathLst>
                <a:path w="2563" h="1729" extrusionOk="0">
                  <a:moveTo>
                    <a:pt x="1321" y="0"/>
                  </a:moveTo>
                  <a:cubicBezTo>
                    <a:pt x="655" y="0"/>
                    <a:pt x="1" y="254"/>
                    <a:pt x="29" y="1490"/>
                  </a:cubicBezTo>
                  <a:cubicBezTo>
                    <a:pt x="315" y="1656"/>
                    <a:pt x="592" y="1728"/>
                    <a:pt x="852" y="1728"/>
                  </a:cubicBezTo>
                  <a:cubicBezTo>
                    <a:pt x="1730" y="1728"/>
                    <a:pt x="2406" y="902"/>
                    <a:pt x="2563" y="120"/>
                  </a:cubicBezTo>
                  <a:lnTo>
                    <a:pt x="2563" y="120"/>
                  </a:lnTo>
                  <a:cubicBezTo>
                    <a:pt x="2544" y="122"/>
                    <a:pt x="2522" y="123"/>
                    <a:pt x="2499" y="123"/>
                  </a:cubicBezTo>
                  <a:cubicBezTo>
                    <a:pt x="2252" y="123"/>
                    <a:pt x="1784" y="0"/>
                    <a:pt x="1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33"/>
            <p:cNvSpPr/>
            <p:nvPr/>
          </p:nvSpPr>
          <p:spPr>
            <a:xfrm>
              <a:off x="6873679" y="4542116"/>
              <a:ext cx="80816" cy="257394"/>
            </a:xfrm>
            <a:custGeom>
              <a:avLst/>
              <a:gdLst/>
              <a:ahLst/>
              <a:cxnLst/>
              <a:rect l="l" t="t" r="r" b="b"/>
              <a:pathLst>
                <a:path w="1395" h="4443" extrusionOk="0">
                  <a:moveTo>
                    <a:pt x="9" y="0"/>
                  </a:moveTo>
                  <a:lnTo>
                    <a:pt x="0" y="3"/>
                  </a:lnTo>
                  <a:cubicBezTo>
                    <a:pt x="0" y="3"/>
                    <a:pt x="55" y="71"/>
                    <a:pt x="160" y="194"/>
                  </a:cubicBezTo>
                  <a:cubicBezTo>
                    <a:pt x="212" y="265"/>
                    <a:pt x="283" y="344"/>
                    <a:pt x="360" y="440"/>
                  </a:cubicBezTo>
                  <a:cubicBezTo>
                    <a:pt x="424" y="523"/>
                    <a:pt x="492" y="606"/>
                    <a:pt x="565" y="707"/>
                  </a:cubicBezTo>
                  <a:cubicBezTo>
                    <a:pt x="648" y="814"/>
                    <a:pt x="728" y="931"/>
                    <a:pt x="811" y="1063"/>
                  </a:cubicBezTo>
                  <a:cubicBezTo>
                    <a:pt x="888" y="1198"/>
                    <a:pt x="974" y="1337"/>
                    <a:pt x="1038" y="1490"/>
                  </a:cubicBezTo>
                  <a:cubicBezTo>
                    <a:pt x="1084" y="1598"/>
                    <a:pt x="1131" y="1711"/>
                    <a:pt x="1161" y="1828"/>
                  </a:cubicBezTo>
                  <a:cubicBezTo>
                    <a:pt x="1177" y="1877"/>
                    <a:pt x="1189" y="1923"/>
                    <a:pt x="1195" y="1969"/>
                  </a:cubicBezTo>
                  <a:cubicBezTo>
                    <a:pt x="1226" y="2138"/>
                    <a:pt x="1238" y="2313"/>
                    <a:pt x="1235" y="2488"/>
                  </a:cubicBezTo>
                  <a:cubicBezTo>
                    <a:pt x="1235" y="2660"/>
                    <a:pt x="1201" y="2833"/>
                    <a:pt x="1161" y="3001"/>
                  </a:cubicBezTo>
                  <a:cubicBezTo>
                    <a:pt x="1112" y="3167"/>
                    <a:pt x="1057" y="3333"/>
                    <a:pt x="986" y="3478"/>
                  </a:cubicBezTo>
                  <a:cubicBezTo>
                    <a:pt x="916" y="3631"/>
                    <a:pt x="833" y="3766"/>
                    <a:pt x="747" y="3892"/>
                  </a:cubicBezTo>
                  <a:cubicBezTo>
                    <a:pt x="657" y="4015"/>
                    <a:pt x="571" y="4126"/>
                    <a:pt x="482" y="4227"/>
                  </a:cubicBezTo>
                  <a:cubicBezTo>
                    <a:pt x="406" y="4310"/>
                    <a:pt x="335" y="4381"/>
                    <a:pt x="267" y="4442"/>
                  </a:cubicBezTo>
                  <a:lnTo>
                    <a:pt x="489" y="4442"/>
                  </a:lnTo>
                  <a:cubicBezTo>
                    <a:pt x="525" y="4408"/>
                    <a:pt x="562" y="4368"/>
                    <a:pt x="596" y="4332"/>
                  </a:cubicBezTo>
                  <a:cubicBezTo>
                    <a:pt x="688" y="4227"/>
                    <a:pt x="780" y="4107"/>
                    <a:pt x="873" y="3978"/>
                  </a:cubicBezTo>
                  <a:cubicBezTo>
                    <a:pt x="962" y="3843"/>
                    <a:pt x="1051" y="3702"/>
                    <a:pt x="1124" y="3542"/>
                  </a:cubicBezTo>
                  <a:cubicBezTo>
                    <a:pt x="1201" y="3385"/>
                    <a:pt x="1256" y="3216"/>
                    <a:pt x="1309" y="3041"/>
                  </a:cubicBezTo>
                  <a:cubicBezTo>
                    <a:pt x="1349" y="2863"/>
                    <a:pt x="1389" y="2679"/>
                    <a:pt x="1389" y="2492"/>
                  </a:cubicBezTo>
                  <a:cubicBezTo>
                    <a:pt x="1395" y="2396"/>
                    <a:pt x="1385" y="2304"/>
                    <a:pt x="1389" y="2212"/>
                  </a:cubicBezTo>
                  <a:cubicBezTo>
                    <a:pt x="1373" y="2114"/>
                    <a:pt x="1358" y="2034"/>
                    <a:pt x="1330" y="1942"/>
                  </a:cubicBezTo>
                  <a:cubicBezTo>
                    <a:pt x="1312" y="1862"/>
                    <a:pt x="1284" y="1782"/>
                    <a:pt x="1253" y="1705"/>
                  </a:cubicBezTo>
                  <a:cubicBezTo>
                    <a:pt x="1220" y="1613"/>
                    <a:pt x="1180" y="1527"/>
                    <a:pt x="1140" y="1444"/>
                  </a:cubicBezTo>
                  <a:cubicBezTo>
                    <a:pt x="1063" y="1290"/>
                    <a:pt x="968" y="1152"/>
                    <a:pt x="882" y="1020"/>
                  </a:cubicBezTo>
                  <a:cubicBezTo>
                    <a:pt x="790" y="894"/>
                    <a:pt x="700" y="774"/>
                    <a:pt x="611" y="670"/>
                  </a:cubicBezTo>
                  <a:cubicBezTo>
                    <a:pt x="528" y="575"/>
                    <a:pt x="452" y="486"/>
                    <a:pt x="381" y="409"/>
                  </a:cubicBezTo>
                  <a:cubicBezTo>
                    <a:pt x="304" y="323"/>
                    <a:pt x="231" y="246"/>
                    <a:pt x="175" y="185"/>
                  </a:cubicBezTo>
                  <a:cubicBezTo>
                    <a:pt x="68" y="68"/>
                    <a:pt x="9"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33"/>
            <p:cNvSpPr/>
            <p:nvPr/>
          </p:nvSpPr>
          <p:spPr>
            <a:xfrm>
              <a:off x="6931146" y="4718803"/>
              <a:ext cx="151146" cy="79947"/>
            </a:xfrm>
            <a:custGeom>
              <a:avLst/>
              <a:gdLst/>
              <a:ahLst/>
              <a:cxnLst/>
              <a:rect l="l" t="t" r="r" b="b"/>
              <a:pathLst>
                <a:path w="2609" h="1380" extrusionOk="0">
                  <a:moveTo>
                    <a:pt x="2608" y="1"/>
                  </a:moveTo>
                  <a:cubicBezTo>
                    <a:pt x="2605" y="1"/>
                    <a:pt x="2593" y="10"/>
                    <a:pt x="2568" y="13"/>
                  </a:cubicBezTo>
                  <a:cubicBezTo>
                    <a:pt x="2550" y="25"/>
                    <a:pt x="2519" y="47"/>
                    <a:pt x="2473" y="62"/>
                  </a:cubicBezTo>
                  <a:cubicBezTo>
                    <a:pt x="2390" y="105"/>
                    <a:pt x="2258" y="139"/>
                    <a:pt x="2101" y="182"/>
                  </a:cubicBezTo>
                  <a:cubicBezTo>
                    <a:pt x="1785" y="268"/>
                    <a:pt x="1361" y="369"/>
                    <a:pt x="956" y="554"/>
                  </a:cubicBezTo>
                  <a:cubicBezTo>
                    <a:pt x="857" y="600"/>
                    <a:pt x="756" y="646"/>
                    <a:pt x="664" y="707"/>
                  </a:cubicBezTo>
                  <a:cubicBezTo>
                    <a:pt x="572" y="762"/>
                    <a:pt x="486" y="830"/>
                    <a:pt x="403" y="898"/>
                  </a:cubicBezTo>
                  <a:cubicBezTo>
                    <a:pt x="320" y="962"/>
                    <a:pt x="255" y="1042"/>
                    <a:pt x="185" y="1113"/>
                  </a:cubicBezTo>
                  <a:cubicBezTo>
                    <a:pt x="123" y="1189"/>
                    <a:pt x="74" y="1266"/>
                    <a:pt x="25" y="1334"/>
                  </a:cubicBezTo>
                  <a:lnTo>
                    <a:pt x="0" y="1380"/>
                  </a:lnTo>
                  <a:lnTo>
                    <a:pt x="185" y="1380"/>
                  </a:lnTo>
                  <a:cubicBezTo>
                    <a:pt x="218" y="1328"/>
                    <a:pt x="258" y="1269"/>
                    <a:pt x="304" y="1211"/>
                  </a:cubicBezTo>
                  <a:cubicBezTo>
                    <a:pt x="369" y="1149"/>
                    <a:pt x="424" y="1073"/>
                    <a:pt x="501" y="1011"/>
                  </a:cubicBezTo>
                  <a:cubicBezTo>
                    <a:pt x="538" y="980"/>
                    <a:pt x="578" y="947"/>
                    <a:pt x="615" y="916"/>
                  </a:cubicBezTo>
                  <a:cubicBezTo>
                    <a:pt x="655" y="885"/>
                    <a:pt x="701" y="858"/>
                    <a:pt x="741" y="827"/>
                  </a:cubicBezTo>
                  <a:cubicBezTo>
                    <a:pt x="824" y="765"/>
                    <a:pt x="919" y="716"/>
                    <a:pt x="1011" y="661"/>
                  </a:cubicBezTo>
                  <a:cubicBezTo>
                    <a:pt x="1392" y="461"/>
                    <a:pt x="1810" y="335"/>
                    <a:pt x="2117" y="231"/>
                  </a:cubicBezTo>
                  <a:cubicBezTo>
                    <a:pt x="2270" y="179"/>
                    <a:pt x="2399" y="133"/>
                    <a:pt x="2485" y="87"/>
                  </a:cubicBezTo>
                  <a:cubicBezTo>
                    <a:pt x="2528" y="62"/>
                    <a:pt x="2559" y="41"/>
                    <a:pt x="2577" y="25"/>
                  </a:cubicBezTo>
                  <a:cubicBezTo>
                    <a:pt x="2593" y="13"/>
                    <a:pt x="2605" y="7"/>
                    <a:pt x="2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28" name="Google Shape;328;p33"/>
          <p:cNvGrpSpPr/>
          <p:nvPr/>
        </p:nvGrpSpPr>
        <p:grpSpPr>
          <a:xfrm rot="-1396822">
            <a:off x="175863" y="4551368"/>
            <a:ext cx="680708" cy="394596"/>
            <a:chOff x="753489" y="4226263"/>
            <a:chExt cx="924843" cy="536117"/>
          </a:xfrm>
        </p:grpSpPr>
        <p:sp>
          <p:nvSpPr>
            <p:cNvPr id="329" name="Google Shape;329;p33"/>
            <p:cNvSpPr/>
            <p:nvPr/>
          </p:nvSpPr>
          <p:spPr>
            <a:xfrm>
              <a:off x="753511" y="4226263"/>
              <a:ext cx="924821" cy="535167"/>
            </a:xfrm>
            <a:custGeom>
              <a:avLst/>
              <a:gdLst/>
              <a:ahLst/>
              <a:cxnLst/>
              <a:rect l="l" t="t" r="r" b="b"/>
              <a:pathLst>
                <a:path w="9726" h="5628" extrusionOk="0">
                  <a:moveTo>
                    <a:pt x="6009" y="1"/>
                  </a:moveTo>
                  <a:cubicBezTo>
                    <a:pt x="5404" y="1"/>
                    <a:pt x="4854" y="246"/>
                    <a:pt x="4454" y="636"/>
                  </a:cubicBezTo>
                  <a:cubicBezTo>
                    <a:pt x="4304" y="642"/>
                    <a:pt x="4163" y="661"/>
                    <a:pt x="4021" y="692"/>
                  </a:cubicBezTo>
                  <a:cubicBezTo>
                    <a:pt x="3905" y="673"/>
                    <a:pt x="3785" y="658"/>
                    <a:pt x="3662" y="658"/>
                  </a:cubicBezTo>
                  <a:cubicBezTo>
                    <a:pt x="2753" y="658"/>
                    <a:pt x="1988" y="1266"/>
                    <a:pt x="1748" y="2095"/>
                  </a:cubicBezTo>
                  <a:cubicBezTo>
                    <a:pt x="1687" y="2089"/>
                    <a:pt x="1625" y="2086"/>
                    <a:pt x="1564" y="2086"/>
                  </a:cubicBezTo>
                  <a:cubicBezTo>
                    <a:pt x="698" y="2086"/>
                    <a:pt x="0" y="2783"/>
                    <a:pt x="0" y="3647"/>
                  </a:cubicBezTo>
                  <a:lnTo>
                    <a:pt x="0" y="5210"/>
                  </a:lnTo>
                  <a:lnTo>
                    <a:pt x="541" y="5210"/>
                  </a:lnTo>
                  <a:lnTo>
                    <a:pt x="541" y="5628"/>
                  </a:lnTo>
                  <a:lnTo>
                    <a:pt x="2258" y="5628"/>
                  </a:lnTo>
                  <a:cubicBezTo>
                    <a:pt x="2654" y="5628"/>
                    <a:pt x="3020" y="5496"/>
                    <a:pt x="3309" y="5269"/>
                  </a:cubicBezTo>
                  <a:cubicBezTo>
                    <a:pt x="3674" y="5474"/>
                    <a:pt x="4092" y="5597"/>
                    <a:pt x="4544" y="5597"/>
                  </a:cubicBezTo>
                  <a:cubicBezTo>
                    <a:pt x="5173" y="5597"/>
                    <a:pt x="5745" y="5364"/>
                    <a:pt x="6184" y="4980"/>
                  </a:cubicBezTo>
                  <a:cubicBezTo>
                    <a:pt x="6516" y="5152"/>
                    <a:pt x="6896" y="5253"/>
                    <a:pt x="7296" y="5253"/>
                  </a:cubicBezTo>
                  <a:cubicBezTo>
                    <a:pt x="8641" y="5253"/>
                    <a:pt x="9725" y="4163"/>
                    <a:pt x="9725" y="2820"/>
                  </a:cubicBezTo>
                  <a:cubicBezTo>
                    <a:pt x="9725" y="1481"/>
                    <a:pt x="8641" y="391"/>
                    <a:pt x="7296" y="391"/>
                  </a:cubicBezTo>
                  <a:lnTo>
                    <a:pt x="7265" y="391"/>
                  </a:lnTo>
                  <a:cubicBezTo>
                    <a:pt x="6909" y="145"/>
                    <a:pt x="6473" y="1"/>
                    <a:pt x="6009"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33"/>
            <p:cNvSpPr/>
            <p:nvPr/>
          </p:nvSpPr>
          <p:spPr>
            <a:xfrm>
              <a:off x="753489" y="4226548"/>
              <a:ext cx="782000" cy="495514"/>
            </a:xfrm>
            <a:custGeom>
              <a:avLst/>
              <a:gdLst/>
              <a:ahLst/>
              <a:cxnLst/>
              <a:rect l="l" t="t" r="r" b="b"/>
              <a:pathLst>
                <a:path w="8224" h="5211" extrusionOk="0">
                  <a:moveTo>
                    <a:pt x="6009" y="1"/>
                  </a:moveTo>
                  <a:cubicBezTo>
                    <a:pt x="5336" y="1"/>
                    <a:pt x="4734" y="302"/>
                    <a:pt x="4326" y="772"/>
                  </a:cubicBezTo>
                  <a:cubicBezTo>
                    <a:pt x="4120" y="701"/>
                    <a:pt x="3893" y="658"/>
                    <a:pt x="3662" y="658"/>
                  </a:cubicBezTo>
                  <a:cubicBezTo>
                    <a:pt x="2753" y="658"/>
                    <a:pt x="1988" y="1269"/>
                    <a:pt x="1745" y="2099"/>
                  </a:cubicBezTo>
                  <a:cubicBezTo>
                    <a:pt x="1684" y="2089"/>
                    <a:pt x="1623" y="2086"/>
                    <a:pt x="1561" y="2086"/>
                  </a:cubicBezTo>
                  <a:cubicBezTo>
                    <a:pt x="698" y="2086"/>
                    <a:pt x="1" y="2784"/>
                    <a:pt x="1" y="3650"/>
                  </a:cubicBezTo>
                  <a:lnTo>
                    <a:pt x="1" y="5210"/>
                  </a:lnTo>
                  <a:lnTo>
                    <a:pt x="1561" y="5210"/>
                  </a:lnTo>
                  <a:cubicBezTo>
                    <a:pt x="2120" y="5210"/>
                    <a:pt x="2606" y="4918"/>
                    <a:pt x="2882" y="4482"/>
                  </a:cubicBezTo>
                  <a:cubicBezTo>
                    <a:pt x="3122" y="4584"/>
                    <a:pt x="3386" y="4639"/>
                    <a:pt x="3662" y="4639"/>
                  </a:cubicBezTo>
                  <a:cubicBezTo>
                    <a:pt x="4157" y="4639"/>
                    <a:pt x="4608" y="4458"/>
                    <a:pt x="4955" y="4163"/>
                  </a:cubicBezTo>
                  <a:cubicBezTo>
                    <a:pt x="5272" y="4332"/>
                    <a:pt x="5628" y="4427"/>
                    <a:pt x="6009" y="4427"/>
                  </a:cubicBezTo>
                  <a:cubicBezTo>
                    <a:pt x="7232" y="4427"/>
                    <a:pt x="8224" y="3438"/>
                    <a:pt x="8224" y="2212"/>
                  </a:cubicBezTo>
                  <a:cubicBezTo>
                    <a:pt x="8224" y="993"/>
                    <a:pt x="7228" y="1"/>
                    <a:pt x="60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33"/>
            <p:cNvSpPr/>
            <p:nvPr/>
          </p:nvSpPr>
          <p:spPr>
            <a:xfrm>
              <a:off x="804646" y="4263347"/>
              <a:ext cx="873664" cy="499032"/>
            </a:xfrm>
            <a:custGeom>
              <a:avLst/>
              <a:gdLst/>
              <a:ahLst/>
              <a:cxnLst/>
              <a:rect l="l" t="t" r="r" b="b"/>
              <a:pathLst>
                <a:path w="9188" h="5248" extrusionOk="0">
                  <a:moveTo>
                    <a:pt x="6758" y="1"/>
                  </a:moveTo>
                  <a:cubicBezTo>
                    <a:pt x="6168" y="1"/>
                    <a:pt x="5628" y="213"/>
                    <a:pt x="5207" y="560"/>
                  </a:cubicBezTo>
                  <a:cubicBezTo>
                    <a:pt x="4847" y="360"/>
                    <a:pt x="4439" y="246"/>
                    <a:pt x="4000" y="246"/>
                  </a:cubicBezTo>
                  <a:cubicBezTo>
                    <a:pt x="2952" y="246"/>
                    <a:pt x="2058" y="898"/>
                    <a:pt x="1693" y="1819"/>
                  </a:cubicBezTo>
                  <a:cubicBezTo>
                    <a:pt x="756" y="1828"/>
                    <a:pt x="0" y="2593"/>
                    <a:pt x="0" y="3530"/>
                  </a:cubicBezTo>
                  <a:lnTo>
                    <a:pt x="0" y="5247"/>
                  </a:lnTo>
                  <a:lnTo>
                    <a:pt x="1720" y="5247"/>
                  </a:lnTo>
                  <a:cubicBezTo>
                    <a:pt x="2114" y="5247"/>
                    <a:pt x="2479" y="5112"/>
                    <a:pt x="2771" y="4885"/>
                  </a:cubicBezTo>
                  <a:cubicBezTo>
                    <a:pt x="3137" y="5094"/>
                    <a:pt x="3554" y="5216"/>
                    <a:pt x="4003" y="5216"/>
                  </a:cubicBezTo>
                  <a:cubicBezTo>
                    <a:pt x="4632" y="5216"/>
                    <a:pt x="5207" y="4983"/>
                    <a:pt x="5643" y="4599"/>
                  </a:cubicBezTo>
                  <a:cubicBezTo>
                    <a:pt x="5978" y="4771"/>
                    <a:pt x="6356" y="4869"/>
                    <a:pt x="6758" y="4869"/>
                  </a:cubicBezTo>
                  <a:cubicBezTo>
                    <a:pt x="8100" y="4869"/>
                    <a:pt x="9188" y="3779"/>
                    <a:pt x="9188" y="2440"/>
                  </a:cubicBezTo>
                  <a:cubicBezTo>
                    <a:pt x="9188" y="1091"/>
                    <a:pt x="8100" y="1"/>
                    <a:pt x="67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720000" y="457200"/>
            <a:ext cx="7704000" cy="57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0" name="Google Shape;80;p17"/>
          <p:cNvSpPr txBox="1">
            <a:spLocks noGrp="1"/>
          </p:cNvSpPr>
          <p:nvPr>
            <p:ph type="subTitle" idx="1"/>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extLst>
      <p:ext uri="{BB962C8B-B14F-4D97-AF65-F5344CB8AC3E}">
        <p14:creationId xmlns:p14="http://schemas.microsoft.com/office/powerpoint/2010/main" val="27497211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851050" y="2381675"/>
            <a:ext cx="4633800" cy="954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970800" y="932375"/>
            <a:ext cx="1371000" cy="102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8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 name="Google Shape;15;p3"/>
          <p:cNvSpPr txBox="1">
            <a:spLocks noGrp="1"/>
          </p:cNvSpPr>
          <p:nvPr>
            <p:ph type="subTitle" idx="1"/>
          </p:nvPr>
        </p:nvSpPr>
        <p:spPr>
          <a:xfrm>
            <a:off x="851050" y="3572075"/>
            <a:ext cx="4633800" cy="461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700"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 name="Google Shape;16;p3"/>
          <p:cNvSpPr txBox="1">
            <a:spLocks noGrp="1"/>
          </p:cNvSpPr>
          <p:nvPr>
            <p:ph type="subTitle" idx="3"/>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subTitle" idx="1"/>
          </p:nvPr>
        </p:nvSpPr>
        <p:spPr>
          <a:xfrm>
            <a:off x="4180825" y="2373925"/>
            <a:ext cx="4228200" cy="119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7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19" name="Google Shape;19;p4"/>
          <p:cNvSpPr txBox="1">
            <a:spLocks noGrp="1"/>
          </p:cNvSpPr>
          <p:nvPr>
            <p:ph type="title"/>
          </p:nvPr>
        </p:nvSpPr>
        <p:spPr>
          <a:xfrm>
            <a:off x="4180825" y="1575875"/>
            <a:ext cx="4228200" cy="5718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Google Shape;20;p4"/>
          <p:cNvSpPr txBox="1">
            <a:spLocks noGrp="1"/>
          </p:cNvSpPr>
          <p:nvPr>
            <p:ph type="subTitle" idx="2"/>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body" idx="1"/>
          </p:nvPr>
        </p:nvSpPr>
        <p:spPr>
          <a:xfrm>
            <a:off x="743976" y="1577800"/>
            <a:ext cx="3667200" cy="2694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Anaheim"/>
              <a:buChar char="●"/>
              <a:defRPr b="0"/>
            </a:lvl1pPr>
            <a:lvl2pPr marL="914400" lvl="1" indent="-317500" rtl="0">
              <a:lnSpc>
                <a:spcPct val="115000"/>
              </a:lnSpc>
              <a:spcBef>
                <a:spcPts val="0"/>
              </a:spcBef>
              <a:spcAft>
                <a:spcPts val="0"/>
              </a:spcAft>
              <a:buClr>
                <a:srgbClr val="595959"/>
              </a:buClr>
              <a:buSzPts val="1400"/>
              <a:buFont typeface="Anaheim"/>
              <a:buChar char="○"/>
              <a:defRPr/>
            </a:lvl2pPr>
            <a:lvl3pPr marL="1371600" lvl="2" indent="-317500" rtl="0">
              <a:lnSpc>
                <a:spcPct val="115000"/>
              </a:lnSpc>
              <a:spcBef>
                <a:spcPts val="0"/>
              </a:spcBef>
              <a:spcAft>
                <a:spcPts val="0"/>
              </a:spcAft>
              <a:buClr>
                <a:srgbClr val="595959"/>
              </a:buClr>
              <a:buSzPts val="1400"/>
              <a:buFont typeface="Anaheim"/>
              <a:buChar char="■"/>
              <a:defRPr/>
            </a:lvl3pPr>
            <a:lvl4pPr marL="1828800" lvl="3" indent="-317500" rtl="0">
              <a:lnSpc>
                <a:spcPct val="115000"/>
              </a:lnSpc>
              <a:spcBef>
                <a:spcPts val="0"/>
              </a:spcBef>
              <a:spcAft>
                <a:spcPts val="0"/>
              </a:spcAft>
              <a:buClr>
                <a:srgbClr val="595959"/>
              </a:buClr>
              <a:buSzPts val="1400"/>
              <a:buFont typeface="Anaheim"/>
              <a:buChar char="●"/>
              <a:defRPr/>
            </a:lvl4pPr>
            <a:lvl5pPr marL="2286000" lvl="4" indent="-317500" rtl="0">
              <a:lnSpc>
                <a:spcPct val="115000"/>
              </a:lnSpc>
              <a:spcBef>
                <a:spcPts val="0"/>
              </a:spcBef>
              <a:spcAft>
                <a:spcPts val="0"/>
              </a:spcAft>
              <a:buClr>
                <a:srgbClr val="595959"/>
              </a:buClr>
              <a:buSzPts val="1400"/>
              <a:buFont typeface="Anaheim"/>
              <a:buChar char="○"/>
              <a:defRPr/>
            </a:lvl5pPr>
            <a:lvl6pPr marL="2743200" lvl="5" indent="-317500" rtl="0">
              <a:lnSpc>
                <a:spcPct val="115000"/>
              </a:lnSpc>
              <a:spcBef>
                <a:spcPts val="0"/>
              </a:spcBef>
              <a:spcAft>
                <a:spcPts val="0"/>
              </a:spcAft>
              <a:buClr>
                <a:srgbClr val="595959"/>
              </a:buClr>
              <a:buSzPts val="1400"/>
              <a:buFont typeface="Anaheim"/>
              <a:buChar char="■"/>
              <a:defRPr/>
            </a:lvl6pPr>
            <a:lvl7pPr marL="3200400" lvl="6" indent="-317500" rtl="0">
              <a:lnSpc>
                <a:spcPct val="115000"/>
              </a:lnSpc>
              <a:spcBef>
                <a:spcPts val="0"/>
              </a:spcBef>
              <a:spcAft>
                <a:spcPts val="0"/>
              </a:spcAft>
              <a:buClr>
                <a:srgbClr val="595959"/>
              </a:buClr>
              <a:buSzPts val="1400"/>
              <a:buFont typeface="Anaheim"/>
              <a:buChar char="●"/>
              <a:defRPr/>
            </a:lvl7pPr>
            <a:lvl8pPr marL="3657600" lvl="7" indent="-317500" rtl="0">
              <a:lnSpc>
                <a:spcPct val="115000"/>
              </a:lnSpc>
              <a:spcBef>
                <a:spcPts val="0"/>
              </a:spcBef>
              <a:spcAft>
                <a:spcPts val="0"/>
              </a:spcAft>
              <a:buClr>
                <a:srgbClr val="595959"/>
              </a:buClr>
              <a:buSzPts val="1400"/>
              <a:buFont typeface="Anaheim"/>
              <a:buChar char="○"/>
              <a:defRPr/>
            </a:lvl8pPr>
            <a:lvl9pPr marL="4114800" lvl="8" indent="-317500" rtl="0">
              <a:lnSpc>
                <a:spcPct val="115000"/>
              </a:lnSpc>
              <a:spcBef>
                <a:spcPts val="0"/>
              </a:spcBef>
              <a:spcAft>
                <a:spcPts val="0"/>
              </a:spcAft>
              <a:buClr>
                <a:srgbClr val="595959"/>
              </a:buClr>
              <a:buSzPts val="1400"/>
              <a:buFont typeface="Anaheim"/>
              <a:buChar char="■"/>
              <a:defRPr/>
            </a:lvl9pPr>
          </a:lstStyle>
          <a:p>
            <a:endParaRPr/>
          </a:p>
        </p:txBody>
      </p:sp>
      <p:sp>
        <p:nvSpPr>
          <p:cNvPr id="32" name="Google Shape;32;p7"/>
          <p:cNvSpPr txBox="1">
            <a:spLocks noGrp="1"/>
          </p:cNvSpPr>
          <p:nvPr>
            <p:ph type="title"/>
          </p:nvPr>
        </p:nvSpPr>
        <p:spPr>
          <a:xfrm>
            <a:off x="734975" y="465425"/>
            <a:ext cx="3667200" cy="571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 name="Google Shape;33;p7"/>
          <p:cNvSpPr txBox="1">
            <a:spLocks noGrp="1"/>
          </p:cNvSpPr>
          <p:nvPr>
            <p:ph type="subTitle" idx="2"/>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2"/>
        <p:cNvGrpSpPr/>
        <p:nvPr/>
      </p:nvGrpSpPr>
      <p:grpSpPr>
        <a:xfrm>
          <a:off x="0" y="0"/>
          <a:ext cx="0" cy="0"/>
          <a:chOff x="0" y="0"/>
          <a:chExt cx="0" cy="0"/>
        </a:xfrm>
      </p:grpSpPr>
      <p:sp>
        <p:nvSpPr>
          <p:cNvPr id="53" name="Google Shape;53;p13"/>
          <p:cNvSpPr txBox="1">
            <a:spLocks noGrp="1"/>
          </p:cNvSpPr>
          <p:nvPr>
            <p:ph type="subTitle" idx="1"/>
          </p:nvPr>
        </p:nvSpPr>
        <p:spPr>
          <a:xfrm>
            <a:off x="949636" y="2045050"/>
            <a:ext cx="3585000" cy="41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Font typeface="Playfair Display"/>
              <a:buNone/>
              <a:defRPr sz="1900">
                <a:solidFill>
                  <a:schemeClr val="lt1"/>
                </a:solidFill>
                <a:latin typeface="Audiowide"/>
                <a:ea typeface="Audiowide"/>
                <a:cs typeface="Audiowide"/>
                <a:sym typeface="Audiowide"/>
              </a:defRPr>
            </a:lvl1pPr>
            <a:lvl2pPr lvl="1"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2pPr>
            <a:lvl3pPr lvl="2"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3pPr>
            <a:lvl4pPr lvl="3"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4pPr>
            <a:lvl5pPr lvl="4"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5pPr>
            <a:lvl6pPr lvl="5"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6pPr>
            <a:lvl7pPr lvl="6"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7pPr>
            <a:lvl8pPr lvl="7"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8pPr>
            <a:lvl9pPr lvl="8"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9pPr>
          </a:lstStyle>
          <a:p>
            <a:endParaRPr/>
          </a:p>
        </p:txBody>
      </p:sp>
      <p:sp>
        <p:nvSpPr>
          <p:cNvPr id="54" name="Google Shape;54;p13"/>
          <p:cNvSpPr txBox="1">
            <a:spLocks noGrp="1"/>
          </p:cNvSpPr>
          <p:nvPr>
            <p:ph type="subTitle" idx="2"/>
          </p:nvPr>
        </p:nvSpPr>
        <p:spPr>
          <a:xfrm>
            <a:off x="1526536" y="2328302"/>
            <a:ext cx="2431200" cy="52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5" name="Google Shape;55;p13"/>
          <p:cNvSpPr txBox="1">
            <a:spLocks noGrp="1"/>
          </p:cNvSpPr>
          <p:nvPr>
            <p:ph type="title" hasCustomPrompt="1"/>
          </p:nvPr>
        </p:nvSpPr>
        <p:spPr>
          <a:xfrm>
            <a:off x="2287786" y="1383917"/>
            <a:ext cx="908700" cy="52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2500">
                <a:solidFill>
                  <a:schemeClr val="accent6"/>
                </a:solidFill>
              </a:defRPr>
            </a:lvl1pPr>
            <a:lvl2pPr lvl="1" algn="ctr" rtl="0">
              <a:spcBef>
                <a:spcPts val="0"/>
              </a:spcBef>
              <a:spcAft>
                <a:spcPts val="0"/>
              </a:spcAft>
              <a:buSzPts val="4000"/>
              <a:buNone/>
              <a:defRPr sz="4000" b="1"/>
            </a:lvl2pPr>
            <a:lvl3pPr lvl="2" algn="ctr" rtl="0">
              <a:spcBef>
                <a:spcPts val="0"/>
              </a:spcBef>
              <a:spcAft>
                <a:spcPts val="0"/>
              </a:spcAft>
              <a:buSzPts val="4000"/>
              <a:buNone/>
              <a:defRPr sz="4000" b="1"/>
            </a:lvl3pPr>
            <a:lvl4pPr lvl="3" algn="ctr" rtl="0">
              <a:spcBef>
                <a:spcPts val="0"/>
              </a:spcBef>
              <a:spcAft>
                <a:spcPts val="0"/>
              </a:spcAft>
              <a:buSzPts val="4000"/>
              <a:buNone/>
              <a:defRPr sz="4000" b="1"/>
            </a:lvl4pPr>
            <a:lvl5pPr lvl="4" algn="ctr" rtl="0">
              <a:spcBef>
                <a:spcPts val="0"/>
              </a:spcBef>
              <a:spcAft>
                <a:spcPts val="0"/>
              </a:spcAft>
              <a:buSzPts val="4000"/>
              <a:buNone/>
              <a:defRPr sz="4000" b="1"/>
            </a:lvl5pPr>
            <a:lvl6pPr lvl="5" algn="ctr" rtl="0">
              <a:spcBef>
                <a:spcPts val="0"/>
              </a:spcBef>
              <a:spcAft>
                <a:spcPts val="0"/>
              </a:spcAft>
              <a:buSzPts val="4000"/>
              <a:buNone/>
              <a:defRPr sz="4000" b="1"/>
            </a:lvl6pPr>
            <a:lvl7pPr lvl="6" algn="ctr" rtl="0">
              <a:spcBef>
                <a:spcPts val="0"/>
              </a:spcBef>
              <a:spcAft>
                <a:spcPts val="0"/>
              </a:spcAft>
              <a:buSzPts val="4000"/>
              <a:buNone/>
              <a:defRPr sz="4000" b="1"/>
            </a:lvl7pPr>
            <a:lvl8pPr lvl="7" algn="ctr" rtl="0">
              <a:spcBef>
                <a:spcPts val="0"/>
              </a:spcBef>
              <a:spcAft>
                <a:spcPts val="0"/>
              </a:spcAft>
              <a:buSzPts val="4000"/>
              <a:buNone/>
              <a:defRPr sz="4000" b="1"/>
            </a:lvl8pPr>
            <a:lvl9pPr lvl="8" algn="ctr" rtl="0">
              <a:spcBef>
                <a:spcPts val="0"/>
              </a:spcBef>
              <a:spcAft>
                <a:spcPts val="0"/>
              </a:spcAft>
              <a:buSzPts val="4000"/>
              <a:buNone/>
              <a:defRPr sz="4000" b="1"/>
            </a:lvl9pPr>
          </a:lstStyle>
          <a:p>
            <a:r>
              <a:t>xx%</a:t>
            </a:r>
          </a:p>
        </p:txBody>
      </p:sp>
      <p:sp>
        <p:nvSpPr>
          <p:cNvPr id="56" name="Google Shape;56;p13"/>
          <p:cNvSpPr txBox="1">
            <a:spLocks noGrp="1"/>
          </p:cNvSpPr>
          <p:nvPr>
            <p:ph type="subTitle" idx="3"/>
          </p:nvPr>
        </p:nvSpPr>
        <p:spPr>
          <a:xfrm>
            <a:off x="949636" y="3747276"/>
            <a:ext cx="3585000" cy="41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Font typeface="Playfair Display"/>
              <a:buNone/>
              <a:defRPr sz="1900">
                <a:solidFill>
                  <a:schemeClr val="lt1"/>
                </a:solidFill>
                <a:latin typeface="Audiowide"/>
                <a:ea typeface="Audiowide"/>
                <a:cs typeface="Audiowide"/>
                <a:sym typeface="Audiowide"/>
              </a:defRPr>
            </a:lvl1pPr>
            <a:lvl2pPr lvl="1"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2pPr>
            <a:lvl3pPr lvl="2"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3pPr>
            <a:lvl4pPr lvl="3"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4pPr>
            <a:lvl5pPr lvl="4"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5pPr>
            <a:lvl6pPr lvl="5"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6pPr>
            <a:lvl7pPr lvl="6"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7pPr>
            <a:lvl8pPr lvl="7"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8pPr>
            <a:lvl9pPr lvl="8"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9pPr>
          </a:lstStyle>
          <a:p>
            <a:endParaRPr/>
          </a:p>
        </p:txBody>
      </p:sp>
      <p:sp>
        <p:nvSpPr>
          <p:cNvPr id="57" name="Google Shape;57;p13"/>
          <p:cNvSpPr txBox="1">
            <a:spLocks noGrp="1"/>
          </p:cNvSpPr>
          <p:nvPr>
            <p:ph type="subTitle" idx="4"/>
          </p:nvPr>
        </p:nvSpPr>
        <p:spPr>
          <a:xfrm>
            <a:off x="1526536" y="4041475"/>
            <a:ext cx="2431200" cy="52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8" name="Google Shape;58;p13"/>
          <p:cNvSpPr txBox="1">
            <a:spLocks noGrp="1"/>
          </p:cNvSpPr>
          <p:nvPr>
            <p:ph type="title" idx="5" hasCustomPrompt="1"/>
          </p:nvPr>
        </p:nvSpPr>
        <p:spPr>
          <a:xfrm>
            <a:off x="2287786" y="3101086"/>
            <a:ext cx="908700" cy="52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2500">
                <a:solidFill>
                  <a:schemeClr val="accent6"/>
                </a:solidFill>
              </a:defRPr>
            </a:lvl1pPr>
            <a:lvl2pPr lvl="1" algn="ctr" rtl="0">
              <a:spcBef>
                <a:spcPts val="0"/>
              </a:spcBef>
              <a:spcAft>
                <a:spcPts val="0"/>
              </a:spcAft>
              <a:buSzPts val="4000"/>
              <a:buNone/>
              <a:defRPr sz="4000" b="1"/>
            </a:lvl2pPr>
            <a:lvl3pPr lvl="2" algn="ctr" rtl="0">
              <a:spcBef>
                <a:spcPts val="0"/>
              </a:spcBef>
              <a:spcAft>
                <a:spcPts val="0"/>
              </a:spcAft>
              <a:buSzPts val="4000"/>
              <a:buNone/>
              <a:defRPr sz="4000" b="1"/>
            </a:lvl3pPr>
            <a:lvl4pPr lvl="3" algn="ctr" rtl="0">
              <a:spcBef>
                <a:spcPts val="0"/>
              </a:spcBef>
              <a:spcAft>
                <a:spcPts val="0"/>
              </a:spcAft>
              <a:buSzPts val="4000"/>
              <a:buNone/>
              <a:defRPr sz="4000" b="1"/>
            </a:lvl4pPr>
            <a:lvl5pPr lvl="4" algn="ctr" rtl="0">
              <a:spcBef>
                <a:spcPts val="0"/>
              </a:spcBef>
              <a:spcAft>
                <a:spcPts val="0"/>
              </a:spcAft>
              <a:buSzPts val="4000"/>
              <a:buNone/>
              <a:defRPr sz="4000" b="1"/>
            </a:lvl5pPr>
            <a:lvl6pPr lvl="5" algn="ctr" rtl="0">
              <a:spcBef>
                <a:spcPts val="0"/>
              </a:spcBef>
              <a:spcAft>
                <a:spcPts val="0"/>
              </a:spcAft>
              <a:buSzPts val="4000"/>
              <a:buNone/>
              <a:defRPr sz="4000" b="1"/>
            </a:lvl6pPr>
            <a:lvl7pPr lvl="6" algn="ctr" rtl="0">
              <a:spcBef>
                <a:spcPts val="0"/>
              </a:spcBef>
              <a:spcAft>
                <a:spcPts val="0"/>
              </a:spcAft>
              <a:buSzPts val="4000"/>
              <a:buNone/>
              <a:defRPr sz="4000" b="1"/>
            </a:lvl7pPr>
            <a:lvl8pPr lvl="7" algn="ctr" rtl="0">
              <a:spcBef>
                <a:spcPts val="0"/>
              </a:spcBef>
              <a:spcAft>
                <a:spcPts val="0"/>
              </a:spcAft>
              <a:buSzPts val="4000"/>
              <a:buNone/>
              <a:defRPr sz="4000" b="1"/>
            </a:lvl8pPr>
            <a:lvl9pPr lvl="8" algn="ctr" rtl="0">
              <a:spcBef>
                <a:spcPts val="0"/>
              </a:spcBef>
              <a:spcAft>
                <a:spcPts val="0"/>
              </a:spcAft>
              <a:buSzPts val="4000"/>
              <a:buNone/>
              <a:defRPr sz="4000" b="1"/>
            </a:lvl9pPr>
          </a:lstStyle>
          <a:p>
            <a:r>
              <a:t>xx%</a:t>
            </a:r>
          </a:p>
        </p:txBody>
      </p:sp>
      <p:sp>
        <p:nvSpPr>
          <p:cNvPr id="59" name="Google Shape;59;p13"/>
          <p:cNvSpPr txBox="1">
            <a:spLocks noGrp="1"/>
          </p:cNvSpPr>
          <p:nvPr>
            <p:ph type="subTitle" idx="6"/>
          </p:nvPr>
        </p:nvSpPr>
        <p:spPr>
          <a:xfrm>
            <a:off x="4609425" y="2045050"/>
            <a:ext cx="3585000" cy="41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Font typeface="Playfair Display"/>
              <a:buNone/>
              <a:defRPr sz="1900">
                <a:solidFill>
                  <a:schemeClr val="dk1"/>
                </a:solidFill>
                <a:latin typeface="Audiowide"/>
                <a:ea typeface="Audiowide"/>
                <a:cs typeface="Audiowide"/>
                <a:sym typeface="Audiowide"/>
              </a:defRPr>
            </a:lvl1pPr>
            <a:lvl2pPr lvl="1"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2pPr>
            <a:lvl3pPr lvl="2"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3pPr>
            <a:lvl4pPr lvl="3"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4pPr>
            <a:lvl5pPr lvl="4"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5pPr>
            <a:lvl6pPr lvl="5"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6pPr>
            <a:lvl7pPr lvl="6"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7pPr>
            <a:lvl8pPr lvl="7"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8pPr>
            <a:lvl9pPr lvl="8"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9pPr>
          </a:lstStyle>
          <a:p>
            <a:endParaRPr/>
          </a:p>
        </p:txBody>
      </p:sp>
      <p:sp>
        <p:nvSpPr>
          <p:cNvPr id="60" name="Google Shape;60;p13"/>
          <p:cNvSpPr txBox="1">
            <a:spLocks noGrp="1"/>
          </p:cNvSpPr>
          <p:nvPr>
            <p:ph type="subTitle" idx="7"/>
          </p:nvPr>
        </p:nvSpPr>
        <p:spPr>
          <a:xfrm>
            <a:off x="5188875" y="2328309"/>
            <a:ext cx="2426100" cy="52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61" name="Google Shape;61;p13"/>
          <p:cNvSpPr txBox="1">
            <a:spLocks noGrp="1"/>
          </p:cNvSpPr>
          <p:nvPr>
            <p:ph type="title" idx="8" hasCustomPrompt="1"/>
          </p:nvPr>
        </p:nvSpPr>
        <p:spPr>
          <a:xfrm>
            <a:off x="5950875" y="1383917"/>
            <a:ext cx="902100" cy="52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2500">
                <a:solidFill>
                  <a:schemeClr val="accent6"/>
                </a:solidFill>
              </a:defRPr>
            </a:lvl1pPr>
            <a:lvl2pPr lvl="1" algn="ctr" rtl="0">
              <a:spcBef>
                <a:spcPts val="0"/>
              </a:spcBef>
              <a:spcAft>
                <a:spcPts val="0"/>
              </a:spcAft>
              <a:buSzPts val="4000"/>
              <a:buNone/>
              <a:defRPr sz="4000" b="1"/>
            </a:lvl2pPr>
            <a:lvl3pPr lvl="2" algn="ctr" rtl="0">
              <a:spcBef>
                <a:spcPts val="0"/>
              </a:spcBef>
              <a:spcAft>
                <a:spcPts val="0"/>
              </a:spcAft>
              <a:buSzPts val="4000"/>
              <a:buNone/>
              <a:defRPr sz="4000" b="1"/>
            </a:lvl3pPr>
            <a:lvl4pPr lvl="3" algn="ctr" rtl="0">
              <a:spcBef>
                <a:spcPts val="0"/>
              </a:spcBef>
              <a:spcAft>
                <a:spcPts val="0"/>
              </a:spcAft>
              <a:buSzPts val="4000"/>
              <a:buNone/>
              <a:defRPr sz="4000" b="1"/>
            </a:lvl4pPr>
            <a:lvl5pPr lvl="4" algn="ctr" rtl="0">
              <a:spcBef>
                <a:spcPts val="0"/>
              </a:spcBef>
              <a:spcAft>
                <a:spcPts val="0"/>
              </a:spcAft>
              <a:buSzPts val="4000"/>
              <a:buNone/>
              <a:defRPr sz="4000" b="1"/>
            </a:lvl5pPr>
            <a:lvl6pPr lvl="5" algn="ctr" rtl="0">
              <a:spcBef>
                <a:spcPts val="0"/>
              </a:spcBef>
              <a:spcAft>
                <a:spcPts val="0"/>
              </a:spcAft>
              <a:buSzPts val="4000"/>
              <a:buNone/>
              <a:defRPr sz="4000" b="1"/>
            </a:lvl6pPr>
            <a:lvl7pPr lvl="6" algn="ctr" rtl="0">
              <a:spcBef>
                <a:spcPts val="0"/>
              </a:spcBef>
              <a:spcAft>
                <a:spcPts val="0"/>
              </a:spcAft>
              <a:buSzPts val="4000"/>
              <a:buNone/>
              <a:defRPr sz="4000" b="1"/>
            </a:lvl7pPr>
            <a:lvl8pPr lvl="7" algn="ctr" rtl="0">
              <a:spcBef>
                <a:spcPts val="0"/>
              </a:spcBef>
              <a:spcAft>
                <a:spcPts val="0"/>
              </a:spcAft>
              <a:buSzPts val="4000"/>
              <a:buNone/>
              <a:defRPr sz="4000" b="1"/>
            </a:lvl8pPr>
            <a:lvl9pPr lvl="8" algn="ctr" rtl="0">
              <a:spcBef>
                <a:spcPts val="0"/>
              </a:spcBef>
              <a:spcAft>
                <a:spcPts val="0"/>
              </a:spcAft>
              <a:buSzPts val="4000"/>
              <a:buNone/>
              <a:defRPr sz="4000" b="1"/>
            </a:lvl9pPr>
          </a:lstStyle>
          <a:p>
            <a:r>
              <a:t>xx%</a:t>
            </a:r>
          </a:p>
        </p:txBody>
      </p:sp>
      <p:sp>
        <p:nvSpPr>
          <p:cNvPr id="62" name="Google Shape;62;p13"/>
          <p:cNvSpPr txBox="1">
            <a:spLocks noGrp="1"/>
          </p:cNvSpPr>
          <p:nvPr>
            <p:ph type="subTitle" idx="9"/>
          </p:nvPr>
        </p:nvSpPr>
        <p:spPr>
          <a:xfrm>
            <a:off x="4609425" y="3747275"/>
            <a:ext cx="3585000" cy="416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Font typeface="Playfair Display"/>
              <a:buNone/>
              <a:defRPr sz="1900">
                <a:solidFill>
                  <a:schemeClr val="lt1"/>
                </a:solidFill>
                <a:latin typeface="Audiowide"/>
                <a:ea typeface="Audiowide"/>
                <a:cs typeface="Audiowide"/>
                <a:sym typeface="Audiowide"/>
              </a:defRPr>
            </a:lvl1pPr>
            <a:lvl2pPr lvl="1"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2pPr>
            <a:lvl3pPr lvl="2"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3pPr>
            <a:lvl4pPr lvl="3"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4pPr>
            <a:lvl5pPr lvl="4"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5pPr>
            <a:lvl6pPr lvl="5"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6pPr>
            <a:lvl7pPr lvl="6"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7pPr>
            <a:lvl8pPr lvl="7"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8pPr>
            <a:lvl9pPr lvl="8" algn="ctr" rtl="0">
              <a:spcBef>
                <a:spcPts val="0"/>
              </a:spcBef>
              <a:spcAft>
                <a:spcPts val="0"/>
              </a:spcAft>
              <a:buSzPts val="2100"/>
              <a:buFont typeface="Playfair Display"/>
              <a:buNone/>
              <a:defRPr sz="2100" b="1">
                <a:latin typeface="Playfair Display"/>
                <a:ea typeface="Playfair Display"/>
                <a:cs typeface="Playfair Display"/>
                <a:sym typeface="Playfair Display"/>
              </a:defRPr>
            </a:lvl9pPr>
          </a:lstStyle>
          <a:p>
            <a:endParaRPr/>
          </a:p>
        </p:txBody>
      </p:sp>
      <p:sp>
        <p:nvSpPr>
          <p:cNvPr id="63" name="Google Shape;63;p13"/>
          <p:cNvSpPr txBox="1">
            <a:spLocks noGrp="1"/>
          </p:cNvSpPr>
          <p:nvPr>
            <p:ph type="subTitle" idx="13"/>
          </p:nvPr>
        </p:nvSpPr>
        <p:spPr>
          <a:xfrm>
            <a:off x="5188875" y="4041477"/>
            <a:ext cx="2426100" cy="52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64" name="Google Shape;64;p13"/>
          <p:cNvSpPr txBox="1">
            <a:spLocks noGrp="1"/>
          </p:cNvSpPr>
          <p:nvPr>
            <p:ph type="title" idx="14" hasCustomPrompt="1"/>
          </p:nvPr>
        </p:nvSpPr>
        <p:spPr>
          <a:xfrm>
            <a:off x="5950875" y="3101086"/>
            <a:ext cx="902100" cy="52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2500">
                <a:solidFill>
                  <a:schemeClr val="accent6"/>
                </a:solidFill>
              </a:defRPr>
            </a:lvl1pPr>
            <a:lvl2pPr lvl="1" algn="ctr" rtl="0">
              <a:spcBef>
                <a:spcPts val="0"/>
              </a:spcBef>
              <a:spcAft>
                <a:spcPts val="0"/>
              </a:spcAft>
              <a:buSzPts val="4000"/>
              <a:buNone/>
              <a:defRPr sz="4000" b="1"/>
            </a:lvl2pPr>
            <a:lvl3pPr lvl="2" algn="ctr" rtl="0">
              <a:spcBef>
                <a:spcPts val="0"/>
              </a:spcBef>
              <a:spcAft>
                <a:spcPts val="0"/>
              </a:spcAft>
              <a:buSzPts val="4000"/>
              <a:buNone/>
              <a:defRPr sz="4000" b="1"/>
            </a:lvl3pPr>
            <a:lvl4pPr lvl="3" algn="ctr" rtl="0">
              <a:spcBef>
                <a:spcPts val="0"/>
              </a:spcBef>
              <a:spcAft>
                <a:spcPts val="0"/>
              </a:spcAft>
              <a:buSzPts val="4000"/>
              <a:buNone/>
              <a:defRPr sz="4000" b="1"/>
            </a:lvl4pPr>
            <a:lvl5pPr lvl="4" algn="ctr" rtl="0">
              <a:spcBef>
                <a:spcPts val="0"/>
              </a:spcBef>
              <a:spcAft>
                <a:spcPts val="0"/>
              </a:spcAft>
              <a:buSzPts val="4000"/>
              <a:buNone/>
              <a:defRPr sz="4000" b="1"/>
            </a:lvl5pPr>
            <a:lvl6pPr lvl="5" algn="ctr" rtl="0">
              <a:spcBef>
                <a:spcPts val="0"/>
              </a:spcBef>
              <a:spcAft>
                <a:spcPts val="0"/>
              </a:spcAft>
              <a:buSzPts val="4000"/>
              <a:buNone/>
              <a:defRPr sz="4000" b="1"/>
            </a:lvl6pPr>
            <a:lvl7pPr lvl="6" algn="ctr" rtl="0">
              <a:spcBef>
                <a:spcPts val="0"/>
              </a:spcBef>
              <a:spcAft>
                <a:spcPts val="0"/>
              </a:spcAft>
              <a:buSzPts val="4000"/>
              <a:buNone/>
              <a:defRPr sz="4000" b="1"/>
            </a:lvl7pPr>
            <a:lvl8pPr lvl="7" algn="ctr" rtl="0">
              <a:spcBef>
                <a:spcPts val="0"/>
              </a:spcBef>
              <a:spcAft>
                <a:spcPts val="0"/>
              </a:spcAft>
              <a:buSzPts val="4000"/>
              <a:buNone/>
              <a:defRPr sz="4000" b="1"/>
            </a:lvl8pPr>
            <a:lvl9pPr lvl="8" algn="ctr" rtl="0">
              <a:spcBef>
                <a:spcPts val="0"/>
              </a:spcBef>
              <a:spcAft>
                <a:spcPts val="0"/>
              </a:spcAft>
              <a:buSzPts val="4000"/>
              <a:buNone/>
              <a:defRPr sz="4000" b="1"/>
            </a:lvl9pPr>
          </a:lstStyle>
          <a:p>
            <a:r>
              <a:t>xx%</a:t>
            </a:r>
          </a:p>
        </p:txBody>
      </p:sp>
      <p:sp>
        <p:nvSpPr>
          <p:cNvPr id="65" name="Google Shape;65;p13"/>
          <p:cNvSpPr txBox="1">
            <a:spLocks noGrp="1"/>
          </p:cNvSpPr>
          <p:nvPr>
            <p:ph type="title" idx="15"/>
          </p:nvPr>
        </p:nvSpPr>
        <p:spPr>
          <a:xfrm>
            <a:off x="733950" y="457200"/>
            <a:ext cx="7676100" cy="52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13"/>
          <p:cNvSpPr txBox="1">
            <a:spLocks noGrp="1"/>
          </p:cNvSpPr>
          <p:nvPr>
            <p:ph type="subTitle" idx="16"/>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720000" y="457200"/>
            <a:ext cx="7704000" cy="57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7" name="Google Shape;77;p16"/>
          <p:cNvSpPr txBox="1">
            <a:spLocks noGrp="1"/>
          </p:cNvSpPr>
          <p:nvPr>
            <p:ph type="subTitle" idx="1"/>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85"/>
        <p:cNvGrpSpPr/>
        <p:nvPr/>
      </p:nvGrpSpPr>
      <p:grpSpPr>
        <a:xfrm>
          <a:off x="0" y="0"/>
          <a:ext cx="0" cy="0"/>
          <a:chOff x="0" y="0"/>
          <a:chExt cx="0" cy="0"/>
        </a:xfrm>
      </p:grpSpPr>
      <p:sp>
        <p:nvSpPr>
          <p:cNvPr id="86" name="Google Shape;86;p19"/>
          <p:cNvSpPr txBox="1">
            <a:spLocks noGrp="1"/>
          </p:cNvSpPr>
          <p:nvPr>
            <p:ph type="title"/>
          </p:nvPr>
        </p:nvSpPr>
        <p:spPr>
          <a:xfrm>
            <a:off x="960875" y="1508469"/>
            <a:ext cx="3030900" cy="107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7" name="Google Shape;87;p19"/>
          <p:cNvSpPr txBox="1">
            <a:spLocks noGrp="1"/>
          </p:cNvSpPr>
          <p:nvPr>
            <p:ph type="subTitle" idx="1"/>
          </p:nvPr>
        </p:nvSpPr>
        <p:spPr>
          <a:xfrm>
            <a:off x="954675" y="2549631"/>
            <a:ext cx="3030900" cy="108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9"/>
          <p:cNvSpPr txBox="1">
            <a:spLocks noGrp="1"/>
          </p:cNvSpPr>
          <p:nvPr>
            <p:ph type="subTitle" idx="2"/>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2">
  <p:cSld name="SECTION_TITLE_AND_DESCRIPTION_1_1">
    <p:spTree>
      <p:nvGrpSpPr>
        <p:cNvPr id="1" name="Shape 89"/>
        <p:cNvGrpSpPr/>
        <p:nvPr/>
      </p:nvGrpSpPr>
      <p:grpSpPr>
        <a:xfrm>
          <a:off x="0" y="0"/>
          <a:ext cx="0" cy="0"/>
          <a:chOff x="0" y="0"/>
          <a:chExt cx="0" cy="0"/>
        </a:xfrm>
      </p:grpSpPr>
      <p:sp>
        <p:nvSpPr>
          <p:cNvPr id="90" name="Google Shape;90;p20"/>
          <p:cNvSpPr txBox="1">
            <a:spLocks noGrp="1"/>
          </p:cNvSpPr>
          <p:nvPr>
            <p:ph type="subTitle" idx="1"/>
          </p:nvPr>
        </p:nvSpPr>
        <p:spPr>
          <a:xfrm>
            <a:off x="0" y="47712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1" name="Google Shape;91;p20"/>
          <p:cNvSpPr txBox="1">
            <a:spLocks noGrp="1"/>
          </p:cNvSpPr>
          <p:nvPr>
            <p:ph type="subTitle" idx="2"/>
          </p:nvPr>
        </p:nvSpPr>
        <p:spPr>
          <a:xfrm>
            <a:off x="0" y="-37400"/>
            <a:ext cx="9144000" cy="3723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2" name="Google Shape;92;p20"/>
          <p:cNvSpPr txBox="1">
            <a:spLocks noGrp="1"/>
          </p:cNvSpPr>
          <p:nvPr>
            <p:ph type="title"/>
          </p:nvPr>
        </p:nvSpPr>
        <p:spPr>
          <a:xfrm>
            <a:off x="2003400" y="1375700"/>
            <a:ext cx="5137200" cy="64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3" name="Google Shape;93;p20"/>
          <p:cNvSpPr txBox="1">
            <a:spLocks noGrp="1"/>
          </p:cNvSpPr>
          <p:nvPr>
            <p:ph type="subTitle" idx="3"/>
          </p:nvPr>
        </p:nvSpPr>
        <p:spPr>
          <a:xfrm>
            <a:off x="2003400" y="2237800"/>
            <a:ext cx="5137200" cy="153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700"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B0C5D9">
            <a:alpha val="6480"/>
          </a:srgb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udiowide"/>
              <a:buNone/>
              <a:defRPr sz="3200">
                <a:solidFill>
                  <a:schemeClr val="dk1"/>
                </a:solidFill>
                <a:latin typeface="Audiowide"/>
                <a:ea typeface="Audiowide"/>
                <a:cs typeface="Audiowide"/>
                <a:sym typeface="Audiowide"/>
              </a:defRPr>
            </a:lvl1pPr>
            <a:lvl2pPr lvl="1"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1pPr>
            <a:lvl2pPr marL="914400" lvl="1" indent="-3175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2pPr>
            <a:lvl3pPr marL="1371600" lvl="2" indent="-3175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3pPr>
            <a:lvl4pPr marL="1828800" lvl="3" indent="-3175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4pPr>
            <a:lvl5pPr marL="2286000" lvl="4" indent="-3175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5pPr>
            <a:lvl6pPr marL="2743200" lvl="5" indent="-3175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6pPr>
            <a:lvl7pPr marL="3200400" lvl="6" indent="-3175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7pPr>
            <a:lvl8pPr marL="3657600" lvl="7" indent="-3175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8pPr>
            <a:lvl9pPr marL="4114800" lvl="8" indent="-3175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8" r:id="rId5"/>
    <p:sldLayoutId id="2147483659" r:id="rId6"/>
    <p:sldLayoutId id="2147483662" r:id="rId7"/>
    <p:sldLayoutId id="2147483665" r:id="rId8"/>
    <p:sldLayoutId id="2147483666" r:id="rId9"/>
    <p:sldLayoutId id="2147483677" r:id="rId10"/>
    <p:sldLayoutId id="2147483678" r:id="rId11"/>
    <p:sldLayoutId id="2147483679" r:id="rId12"/>
    <p:sldLayoutId id="2147483683"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AjDO4tFIahyqPCGZr4DisssnCO8I6wqIj7EI6HmyCes/copy" TargetMode="External"/><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6.jpeg"/></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37"/>
          <p:cNvSpPr txBox="1">
            <a:spLocks noGrp="1"/>
          </p:cNvSpPr>
          <p:nvPr>
            <p:ph type="ctrTitle"/>
          </p:nvPr>
        </p:nvSpPr>
        <p:spPr>
          <a:xfrm>
            <a:off x="3368406" y="278900"/>
            <a:ext cx="4967100" cy="23201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100"/>
              <a:t>SOLAR TREE</a:t>
            </a:r>
            <a:r>
              <a:rPr lang="en" sz="5000">
                <a:solidFill>
                  <a:schemeClr val="dk2"/>
                </a:solidFill>
              </a:rPr>
              <a:t>AI EQUIPPED</a:t>
            </a:r>
            <a:endParaRPr sz="5000" dirty="0">
              <a:solidFill>
                <a:schemeClr val="dk2"/>
              </a:solidFill>
            </a:endParaRPr>
          </a:p>
        </p:txBody>
      </p:sp>
      <p:cxnSp>
        <p:nvCxnSpPr>
          <p:cNvPr id="344" name="Google Shape;344;p37"/>
          <p:cNvCxnSpPr/>
          <p:nvPr/>
        </p:nvCxnSpPr>
        <p:spPr>
          <a:xfrm>
            <a:off x="3516457" y="4649465"/>
            <a:ext cx="5269302" cy="19270"/>
          </a:xfrm>
          <a:prstGeom prst="straightConnector1">
            <a:avLst/>
          </a:prstGeom>
          <a:noFill/>
          <a:ln w="19050" cap="flat" cmpd="sng">
            <a:solidFill>
              <a:srgbClr val="376D00"/>
            </a:solidFill>
            <a:prstDash val="solid"/>
            <a:round/>
            <a:headEnd type="none" w="med" len="med"/>
            <a:tailEnd type="none" w="med" len="med"/>
          </a:ln>
        </p:spPr>
      </p:cxnSp>
      <p:sp>
        <p:nvSpPr>
          <p:cNvPr id="345" name="Google Shape;345;p37"/>
          <p:cNvSpPr txBox="1">
            <a:spLocks noGrp="1"/>
          </p:cNvSpPr>
          <p:nvPr>
            <p:ph type="subTitle" idx="2"/>
          </p:nvPr>
        </p:nvSpPr>
        <p:spPr>
          <a:xfrm>
            <a:off x="0" y="4771200"/>
            <a:ext cx="9144000" cy="372300"/>
          </a:xfrm>
          <a:prstGeom prst="rect">
            <a:avLst/>
          </a:prstGeom>
        </p:spPr>
        <p:txBody>
          <a:bodyPr spcFirstLastPara="1" wrap="square" lIns="91425" tIns="91425" rIns="91425" bIns="91425" anchor="ctr" anchorCtr="0">
            <a:noAutofit/>
          </a:bodyPr>
          <a:lstStyle/>
          <a:p>
            <a:pPr marL="0" indent="0"/>
            <a:r>
              <a:rPr lang="en-US" dirty="0"/>
              <a:t>SOLAR TREE-SOLAR TREE-SOLAR TREE-SOLAR TREE-SOLAR TREE-SOLAR TREE-SOLAR TREE</a:t>
            </a:r>
          </a:p>
        </p:txBody>
      </p:sp>
      <p:grpSp>
        <p:nvGrpSpPr>
          <p:cNvPr id="346" name="Google Shape;346;p37"/>
          <p:cNvGrpSpPr/>
          <p:nvPr/>
        </p:nvGrpSpPr>
        <p:grpSpPr>
          <a:xfrm rot="-1400235">
            <a:off x="315631" y="376350"/>
            <a:ext cx="773329" cy="390284"/>
            <a:chOff x="3074383" y="127425"/>
            <a:chExt cx="1048062" cy="528936"/>
          </a:xfrm>
        </p:grpSpPr>
        <p:sp>
          <p:nvSpPr>
            <p:cNvPr id="347" name="Google Shape;347;p37"/>
            <p:cNvSpPr/>
            <p:nvPr/>
          </p:nvSpPr>
          <p:spPr>
            <a:xfrm>
              <a:off x="3075463" y="127425"/>
              <a:ext cx="1046983" cy="528759"/>
            </a:xfrm>
            <a:custGeom>
              <a:avLst/>
              <a:gdLst/>
              <a:ahLst/>
              <a:cxnLst/>
              <a:rect l="l" t="t" r="r" b="b"/>
              <a:pathLst>
                <a:path w="17690" h="8934" extrusionOk="0">
                  <a:moveTo>
                    <a:pt x="9062" y="1"/>
                  </a:moveTo>
                  <a:cubicBezTo>
                    <a:pt x="7228" y="1"/>
                    <a:pt x="5649" y="1110"/>
                    <a:pt x="4961" y="2692"/>
                  </a:cubicBezTo>
                  <a:cubicBezTo>
                    <a:pt x="3588" y="2704"/>
                    <a:pt x="2427" y="3598"/>
                    <a:pt x="2021" y="4839"/>
                  </a:cubicBezTo>
                  <a:cubicBezTo>
                    <a:pt x="1987" y="4906"/>
                    <a:pt x="1951" y="4977"/>
                    <a:pt x="1920" y="5048"/>
                  </a:cubicBezTo>
                  <a:cubicBezTo>
                    <a:pt x="860" y="5054"/>
                    <a:pt x="6" y="5914"/>
                    <a:pt x="6" y="6977"/>
                  </a:cubicBezTo>
                  <a:cubicBezTo>
                    <a:pt x="0" y="8046"/>
                    <a:pt x="869" y="8909"/>
                    <a:pt x="1935" y="8909"/>
                  </a:cubicBezTo>
                  <a:lnTo>
                    <a:pt x="4614" y="8909"/>
                  </a:lnTo>
                  <a:cubicBezTo>
                    <a:pt x="4737" y="8924"/>
                    <a:pt x="4859" y="8933"/>
                    <a:pt x="4985" y="8933"/>
                  </a:cubicBezTo>
                  <a:lnTo>
                    <a:pt x="13792" y="8933"/>
                  </a:lnTo>
                  <a:cubicBezTo>
                    <a:pt x="13909" y="8933"/>
                    <a:pt x="14022" y="8924"/>
                    <a:pt x="14136" y="8912"/>
                  </a:cubicBezTo>
                  <a:lnTo>
                    <a:pt x="16342" y="8912"/>
                  </a:lnTo>
                  <a:cubicBezTo>
                    <a:pt x="17088" y="8912"/>
                    <a:pt x="17690" y="8310"/>
                    <a:pt x="17690" y="7566"/>
                  </a:cubicBezTo>
                  <a:cubicBezTo>
                    <a:pt x="17690" y="6943"/>
                    <a:pt x="17269" y="6418"/>
                    <a:pt x="16695" y="6264"/>
                  </a:cubicBezTo>
                  <a:cubicBezTo>
                    <a:pt x="16704" y="6184"/>
                    <a:pt x="16707" y="6101"/>
                    <a:pt x="16707" y="6018"/>
                  </a:cubicBezTo>
                  <a:cubicBezTo>
                    <a:pt x="16707" y="4409"/>
                    <a:pt x="15402" y="3103"/>
                    <a:pt x="13792" y="3103"/>
                  </a:cubicBezTo>
                  <a:cubicBezTo>
                    <a:pt x="13635" y="3103"/>
                    <a:pt x="13482" y="3116"/>
                    <a:pt x="13328" y="3140"/>
                  </a:cubicBezTo>
                  <a:cubicBezTo>
                    <a:pt x="12763" y="1322"/>
                    <a:pt x="11067" y="1"/>
                    <a:pt x="9062"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 name="Google Shape;348;p37"/>
            <p:cNvSpPr/>
            <p:nvPr/>
          </p:nvSpPr>
          <p:spPr>
            <a:xfrm>
              <a:off x="3074383" y="327408"/>
              <a:ext cx="543851" cy="327293"/>
            </a:xfrm>
            <a:custGeom>
              <a:avLst/>
              <a:gdLst/>
              <a:ahLst/>
              <a:cxnLst/>
              <a:rect l="l" t="t" r="r" b="b"/>
              <a:pathLst>
                <a:path w="9189" h="5530" extrusionOk="0">
                  <a:moveTo>
                    <a:pt x="4455" y="1"/>
                  </a:moveTo>
                  <a:cubicBezTo>
                    <a:pt x="3318" y="1"/>
                    <a:pt x="2341" y="689"/>
                    <a:pt x="1917" y="1669"/>
                  </a:cubicBezTo>
                  <a:cubicBezTo>
                    <a:pt x="858" y="1675"/>
                    <a:pt x="1" y="2535"/>
                    <a:pt x="1" y="3598"/>
                  </a:cubicBezTo>
                  <a:cubicBezTo>
                    <a:pt x="1" y="4667"/>
                    <a:pt x="864" y="5530"/>
                    <a:pt x="1933" y="5530"/>
                  </a:cubicBezTo>
                  <a:lnTo>
                    <a:pt x="7385" y="5530"/>
                  </a:lnTo>
                  <a:cubicBezTo>
                    <a:pt x="8383" y="5530"/>
                    <a:pt x="9188" y="4725"/>
                    <a:pt x="9188" y="3727"/>
                  </a:cubicBezTo>
                  <a:cubicBezTo>
                    <a:pt x="9188" y="2731"/>
                    <a:pt x="8383" y="1921"/>
                    <a:pt x="7385" y="1921"/>
                  </a:cubicBezTo>
                  <a:cubicBezTo>
                    <a:pt x="7287" y="1921"/>
                    <a:pt x="7191" y="1930"/>
                    <a:pt x="7096" y="1945"/>
                  </a:cubicBezTo>
                  <a:cubicBezTo>
                    <a:pt x="6746" y="818"/>
                    <a:pt x="5696" y="1"/>
                    <a:pt x="4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349;p37"/>
            <p:cNvSpPr/>
            <p:nvPr/>
          </p:nvSpPr>
          <p:spPr>
            <a:xfrm>
              <a:off x="3184583" y="127425"/>
              <a:ext cx="878661" cy="528936"/>
            </a:xfrm>
            <a:custGeom>
              <a:avLst/>
              <a:gdLst/>
              <a:ahLst/>
              <a:cxnLst/>
              <a:rect l="l" t="t" r="r" b="b"/>
              <a:pathLst>
                <a:path w="14846" h="8937" extrusionOk="0">
                  <a:moveTo>
                    <a:pt x="7200" y="1"/>
                  </a:moveTo>
                  <a:cubicBezTo>
                    <a:pt x="5363" y="1"/>
                    <a:pt x="3788" y="1110"/>
                    <a:pt x="3099" y="2692"/>
                  </a:cubicBezTo>
                  <a:cubicBezTo>
                    <a:pt x="1385" y="2704"/>
                    <a:pt x="0" y="4098"/>
                    <a:pt x="0" y="5816"/>
                  </a:cubicBezTo>
                  <a:cubicBezTo>
                    <a:pt x="0" y="7539"/>
                    <a:pt x="1398" y="8936"/>
                    <a:pt x="3121" y="8936"/>
                  </a:cubicBezTo>
                  <a:lnTo>
                    <a:pt x="11931" y="8936"/>
                  </a:lnTo>
                  <a:cubicBezTo>
                    <a:pt x="13540" y="8936"/>
                    <a:pt x="14846" y="7631"/>
                    <a:pt x="14846" y="6021"/>
                  </a:cubicBezTo>
                  <a:cubicBezTo>
                    <a:pt x="14846" y="4412"/>
                    <a:pt x="13540" y="3103"/>
                    <a:pt x="11931" y="3103"/>
                  </a:cubicBezTo>
                  <a:cubicBezTo>
                    <a:pt x="11774" y="3103"/>
                    <a:pt x="11620" y="3116"/>
                    <a:pt x="11467" y="3143"/>
                  </a:cubicBezTo>
                  <a:cubicBezTo>
                    <a:pt x="10902" y="1322"/>
                    <a:pt x="9203" y="1"/>
                    <a:pt x="72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 name="Google Shape;350;p37"/>
            <p:cNvSpPr/>
            <p:nvPr/>
          </p:nvSpPr>
          <p:spPr>
            <a:xfrm>
              <a:off x="3458724" y="311961"/>
              <a:ext cx="663050" cy="342918"/>
            </a:xfrm>
            <a:custGeom>
              <a:avLst/>
              <a:gdLst/>
              <a:ahLst/>
              <a:cxnLst/>
              <a:rect l="l" t="t" r="r" b="b"/>
              <a:pathLst>
                <a:path w="11203" h="5794" extrusionOk="0">
                  <a:moveTo>
                    <a:pt x="4663" y="1"/>
                  </a:moveTo>
                  <a:cubicBezTo>
                    <a:pt x="3474" y="1"/>
                    <a:pt x="2451" y="719"/>
                    <a:pt x="2006" y="1748"/>
                  </a:cubicBezTo>
                  <a:cubicBezTo>
                    <a:pt x="897" y="1755"/>
                    <a:pt x="0" y="2658"/>
                    <a:pt x="0" y="3773"/>
                  </a:cubicBezTo>
                  <a:cubicBezTo>
                    <a:pt x="0" y="4888"/>
                    <a:pt x="906" y="5794"/>
                    <a:pt x="2021" y="5794"/>
                  </a:cubicBezTo>
                  <a:lnTo>
                    <a:pt x="9854" y="5794"/>
                  </a:lnTo>
                  <a:cubicBezTo>
                    <a:pt x="10601" y="5794"/>
                    <a:pt x="11203" y="5192"/>
                    <a:pt x="11203" y="4448"/>
                  </a:cubicBezTo>
                  <a:cubicBezTo>
                    <a:pt x="11203" y="3702"/>
                    <a:pt x="10598" y="3097"/>
                    <a:pt x="9851" y="3097"/>
                  </a:cubicBezTo>
                  <a:cubicBezTo>
                    <a:pt x="9820" y="3097"/>
                    <a:pt x="9790" y="3097"/>
                    <a:pt x="9759" y="3100"/>
                  </a:cubicBezTo>
                  <a:cubicBezTo>
                    <a:pt x="9495" y="2261"/>
                    <a:pt x="8712" y="1659"/>
                    <a:pt x="7790" y="1659"/>
                  </a:cubicBezTo>
                  <a:cubicBezTo>
                    <a:pt x="7624" y="1659"/>
                    <a:pt x="7464" y="1678"/>
                    <a:pt x="7311" y="1718"/>
                  </a:cubicBezTo>
                  <a:cubicBezTo>
                    <a:pt x="6856" y="707"/>
                    <a:pt x="5843" y="1"/>
                    <a:pt x="4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3" name="Google Shape;363;p37"/>
          <p:cNvGrpSpPr/>
          <p:nvPr/>
        </p:nvGrpSpPr>
        <p:grpSpPr>
          <a:xfrm rot="914808">
            <a:off x="1522222" y="292943"/>
            <a:ext cx="1439462" cy="1086218"/>
            <a:chOff x="3262265" y="850500"/>
            <a:chExt cx="917242" cy="692139"/>
          </a:xfrm>
        </p:grpSpPr>
        <p:sp>
          <p:nvSpPr>
            <p:cNvPr id="364" name="Google Shape;364;p37"/>
            <p:cNvSpPr/>
            <p:nvPr/>
          </p:nvSpPr>
          <p:spPr>
            <a:xfrm>
              <a:off x="3262938" y="850500"/>
              <a:ext cx="916570" cy="692139"/>
            </a:xfrm>
            <a:custGeom>
              <a:avLst/>
              <a:gdLst/>
              <a:ahLst/>
              <a:cxnLst/>
              <a:rect l="l" t="t" r="r" b="b"/>
              <a:pathLst>
                <a:path w="12595" h="9511" extrusionOk="0">
                  <a:moveTo>
                    <a:pt x="1601" y="0"/>
                  </a:moveTo>
                  <a:lnTo>
                    <a:pt x="1" y="4061"/>
                  </a:lnTo>
                  <a:lnTo>
                    <a:pt x="1" y="4725"/>
                  </a:lnTo>
                  <a:lnTo>
                    <a:pt x="5994" y="4725"/>
                  </a:lnTo>
                  <a:lnTo>
                    <a:pt x="5994" y="8930"/>
                  </a:lnTo>
                  <a:lnTo>
                    <a:pt x="4780" y="8930"/>
                  </a:lnTo>
                  <a:lnTo>
                    <a:pt x="4780" y="9510"/>
                  </a:lnTo>
                  <a:lnTo>
                    <a:pt x="7818" y="9510"/>
                  </a:lnTo>
                  <a:lnTo>
                    <a:pt x="7818" y="8930"/>
                  </a:lnTo>
                  <a:lnTo>
                    <a:pt x="6617" y="8930"/>
                  </a:lnTo>
                  <a:lnTo>
                    <a:pt x="6617" y="4725"/>
                  </a:lnTo>
                  <a:lnTo>
                    <a:pt x="12595" y="4725"/>
                  </a:lnTo>
                  <a:lnTo>
                    <a:pt x="12595" y="4061"/>
                  </a:lnTo>
                  <a:lnTo>
                    <a:pt x="10994" y="0"/>
                  </a:lnTo>
                  <a:lnTo>
                    <a:pt x="6301" y="0"/>
                  </a:lnTo>
                  <a:lnTo>
                    <a:pt x="6301" y="4061"/>
                  </a:lnTo>
                  <a:lnTo>
                    <a:pt x="6301" y="4725"/>
                  </a:lnTo>
                  <a:lnTo>
                    <a:pt x="6298" y="4725"/>
                  </a:lnTo>
                  <a:lnTo>
                    <a:pt x="6298" y="4061"/>
                  </a:lnTo>
                  <a:lnTo>
                    <a:pt x="6298" y="0"/>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37"/>
            <p:cNvSpPr/>
            <p:nvPr/>
          </p:nvSpPr>
          <p:spPr>
            <a:xfrm>
              <a:off x="3262265" y="850500"/>
              <a:ext cx="916570" cy="692139"/>
            </a:xfrm>
            <a:custGeom>
              <a:avLst/>
              <a:gdLst/>
              <a:ahLst/>
              <a:cxnLst/>
              <a:rect l="l" t="t" r="r" b="b"/>
              <a:pathLst>
                <a:path w="12595" h="9511" extrusionOk="0">
                  <a:moveTo>
                    <a:pt x="1601" y="0"/>
                  </a:moveTo>
                  <a:lnTo>
                    <a:pt x="1" y="4061"/>
                  </a:lnTo>
                  <a:lnTo>
                    <a:pt x="1" y="4725"/>
                  </a:lnTo>
                  <a:lnTo>
                    <a:pt x="5993" y="4725"/>
                  </a:lnTo>
                  <a:lnTo>
                    <a:pt x="5993" y="8930"/>
                  </a:lnTo>
                  <a:lnTo>
                    <a:pt x="4780" y="8930"/>
                  </a:lnTo>
                  <a:lnTo>
                    <a:pt x="4780" y="9510"/>
                  </a:lnTo>
                  <a:lnTo>
                    <a:pt x="7818" y="9510"/>
                  </a:lnTo>
                  <a:lnTo>
                    <a:pt x="7818" y="8930"/>
                  </a:lnTo>
                  <a:lnTo>
                    <a:pt x="6617" y="8930"/>
                  </a:lnTo>
                  <a:lnTo>
                    <a:pt x="6617" y="4725"/>
                  </a:lnTo>
                  <a:lnTo>
                    <a:pt x="12595" y="4725"/>
                  </a:lnTo>
                  <a:lnTo>
                    <a:pt x="12595" y="4061"/>
                  </a:lnTo>
                  <a:lnTo>
                    <a:pt x="109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 name="Google Shape;366;p37"/>
            <p:cNvSpPr/>
            <p:nvPr/>
          </p:nvSpPr>
          <p:spPr>
            <a:xfrm>
              <a:off x="3262265" y="850500"/>
              <a:ext cx="458321" cy="295602"/>
            </a:xfrm>
            <a:custGeom>
              <a:avLst/>
              <a:gdLst/>
              <a:ahLst/>
              <a:cxnLst/>
              <a:rect l="l" t="t" r="r" b="b"/>
              <a:pathLst>
                <a:path w="6298" h="4062" extrusionOk="0">
                  <a:moveTo>
                    <a:pt x="1601" y="0"/>
                  </a:moveTo>
                  <a:lnTo>
                    <a:pt x="1" y="4061"/>
                  </a:lnTo>
                  <a:lnTo>
                    <a:pt x="6298" y="4061"/>
                  </a:lnTo>
                  <a:lnTo>
                    <a:pt x="6298" y="0"/>
                  </a:lnTo>
                  <a:close/>
                </a:path>
              </a:pathLst>
            </a:custGeom>
            <a:solidFill>
              <a:srgbClr val="394A66">
                <a:alpha val="45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37"/>
            <p:cNvSpPr/>
            <p:nvPr/>
          </p:nvSpPr>
          <p:spPr>
            <a:xfrm>
              <a:off x="3720509" y="850500"/>
              <a:ext cx="458321" cy="295602"/>
            </a:xfrm>
            <a:custGeom>
              <a:avLst/>
              <a:gdLst/>
              <a:ahLst/>
              <a:cxnLst/>
              <a:rect l="l" t="t" r="r" b="b"/>
              <a:pathLst>
                <a:path w="6298" h="4062" extrusionOk="0">
                  <a:moveTo>
                    <a:pt x="1" y="0"/>
                  </a:moveTo>
                  <a:lnTo>
                    <a:pt x="1" y="4061"/>
                  </a:lnTo>
                  <a:lnTo>
                    <a:pt x="6298" y="4061"/>
                  </a:lnTo>
                  <a:lnTo>
                    <a:pt x="4697" y="0"/>
                  </a:lnTo>
                  <a:close/>
                </a:path>
              </a:pathLst>
            </a:custGeom>
            <a:solidFill>
              <a:srgbClr val="C4D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37"/>
            <p:cNvSpPr/>
            <p:nvPr/>
          </p:nvSpPr>
          <p:spPr>
            <a:xfrm>
              <a:off x="3540762" y="882010"/>
              <a:ext cx="157698" cy="93076"/>
            </a:xfrm>
            <a:custGeom>
              <a:avLst/>
              <a:gdLst/>
              <a:ahLst/>
              <a:cxnLst/>
              <a:rect l="l" t="t" r="r" b="b"/>
              <a:pathLst>
                <a:path w="2167" h="1279" extrusionOk="0">
                  <a:moveTo>
                    <a:pt x="213" y="0"/>
                  </a:moveTo>
                  <a:lnTo>
                    <a:pt x="1" y="1278"/>
                  </a:lnTo>
                  <a:lnTo>
                    <a:pt x="2166" y="1278"/>
                  </a:lnTo>
                  <a:lnTo>
                    <a:pt x="21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37"/>
            <p:cNvSpPr/>
            <p:nvPr/>
          </p:nvSpPr>
          <p:spPr>
            <a:xfrm>
              <a:off x="3363272" y="882010"/>
              <a:ext cx="167741" cy="93076"/>
            </a:xfrm>
            <a:custGeom>
              <a:avLst/>
              <a:gdLst/>
              <a:ahLst/>
              <a:cxnLst/>
              <a:rect l="l" t="t" r="r" b="b"/>
              <a:pathLst>
                <a:path w="2305" h="1279" extrusionOk="0">
                  <a:moveTo>
                    <a:pt x="508" y="0"/>
                  </a:moveTo>
                  <a:lnTo>
                    <a:pt x="1" y="1278"/>
                  </a:lnTo>
                  <a:lnTo>
                    <a:pt x="2071" y="1278"/>
                  </a:lnTo>
                  <a:lnTo>
                    <a:pt x="23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 name="Google Shape;370;p37"/>
            <p:cNvSpPr/>
            <p:nvPr/>
          </p:nvSpPr>
          <p:spPr>
            <a:xfrm>
              <a:off x="3308548" y="998227"/>
              <a:ext cx="201216" cy="116290"/>
            </a:xfrm>
            <a:custGeom>
              <a:avLst/>
              <a:gdLst/>
              <a:ahLst/>
              <a:cxnLst/>
              <a:rect l="l" t="t" r="r" b="b"/>
              <a:pathLst>
                <a:path w="2765" h="1598" extrusionOk="0">
                  <a:moveTo>
                    <a:pt x="630" y="1"/>
                  </a:moveTo>
                  <a:lnTo>
                    <a:pt x="0" y="1598"/>
                  </a:lnTo>
                  <a:lnTo>
                    <a:pt x="2473" y="1598"/>
                  </a:lnTo>
                  <a:lnTo>
                    <a:pt x="27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 name="Google Shape;371;p37"/>
            <p:cNvSpPr/>
            <p:nvPr/>
          </p:nvSpPr>
          <p:spPr>
            <a:xfrm>
              <a:off x="3518203" y="998227"/>
              <a:ext cx="180257" cy="116290"/>
            </a:xfrm>
            <a:custGeom>
              <a:avLst/>
              <a:gdLst/>
              <a:ahLst/>
              <a:cxnLst/>
              <a:rect l="l" t="t" r="r" b="b"/>
              <a:pathLst>
                <a:path w="2477" h="1598" extrusionOk="0">
                  <a:moveTo>
                    <a:pt x="262" y="1"/>
                  </a:moveTo>
                  <a:lnTo>
                    <a:pt x="1" y="1598"/>
                  </a:lnTo>
                  <a:lnTo>
                    <a:pt x="2476" y="1598"/>
                  </a:lnTo>
                  <a:lnTo>
                    <a:pt x="2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37"/>
            <p:cNvSpPr/>
            <p:nvPr/>
          </p:nvSpPr>
          <p:spPr>
            <a:xfrm>
              <a:off x="3908260" y="882010"/>
              <a:ext cx="169342" cy="93076"/>
            </a:xfrm>
            <a:custGeom>
              <a:avLst/>
              <a:gdLst/>
              <a:ahLst/>
              <a:cxnLst/>
              <a:rect l="l" t="t" r="r" b="b"/>
              <a:pathLst>
                <a:path w="2327" h="1279" extrusionOk="0">
                  <a:moveTo>
                    <a:pt x="1" y="0"/>
                  </a:moveTo>
                  <a:lnTo>
                    <a:pt x="234" y="1278"/>
                  </a:lnTo>
                  <a:lnTo>
                    <a:pt x="2326" y="1278"/>
                  </a:lnTo>
                  <a:lnTo>
                    <a:pt x="18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37"/>
            <p:cNvSpPr/>
            <p:nvPr/>
          </p:nvSpPr>
          <p:spPr>
            <a:xfrm>
              <a:off x="3929509" y="998227"/>
              <a:ext cx="202817" cy="116290"/>
            </a:xfrm>
            <a:custGeom>
              <a:avLst/>
              <a:gdLst/>
              <a:ahLst/>
              <a:cxnLst/>
              <a:rect l="l" t="t" r="r" b="b"/>
              <a:pathLst>
                <a:path w="2787" h="1598" extrusionOk="0">
                  <a:moveTo>
                    <a:pt x="1" y="1"/>
                  </a:moveTo>
                  <a:lnTo>
                    <a:pt x="292" y="1598"/>
                  </a:lnTo>
                  <a:lnTo>
                    <a:pt x="2787" y="1598"/>
                  </a:lnTo>
                  <a:lnTo>
                    <a:pt x="21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37"/>
            <p:cNvSpPr/>
            <p:nvPr/>
          </p:nvSpPr>
          <p:spPr>
            <a:xfrm>
              <a:off x="3739939" y="998227"/>
              <a:ext cx="181131" cy="116290"/>
            </a:xfrm>
            <a:custGeom>
              <a:avLst/>
              <a:gdLst/>
              <a:ahLst/>
              <a:cxnLst/>
              <a:rect l="l" t="t" r="r" b="b"/>
              <a:pathLst>
                <a:path w="2489" h="1598" extrusionOk="0">
                  <a:moveTo>
                    <a:pt x="1" y="1"/>
                  </a:moveTo>
                  <a:lnTo>
                    <a:pt x="1" y="1598"/>
                  </a:lnTo>
                  <a:lnTo>
                    <a:pt x="2489" y="1598"/>
                  </a:lnTo>
                  <a:lnTo>
                    <a:pt x="22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37"/>
            <p:cNvSpPr/>
            <p:nvPr/>
          </p:nvSpPr>
          <p:spPr>
            <a:xfrm>
              <a:off x="3739939" y="882010"/>
              <a:ext cx="158571" cy="93076"/>
            </a:xfrm>
            <a:custGeom>
              <a:avLst/>
              <a:gdLst/>
              <a:ahLst/>
              <a:cxnLst/>
              <a:rect l="l" t="t" r="r" b="b"/>
              <a:pathLst>
                <a:path w="2179" h="1279" extrusionOk="0">
                  <a:moveTo>
                    <a:pt x="1" y="0"/>
                  </a:moveTo>
                  <a:lnTo>
                    <a:pt x="1" y="1278"/>
                  </a:lnTo>
                  <a:lnTo>
                    <a:pt x="2179" y="1278"/>
                  </a:lnTo>
                  <a:lnTo>
                    <a:pt x="1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37"/>
            <p:cNvSpPr/>
            <p:nvPr/>
          </p:nvSpPr>
          <p:spPr>
            <a:xfrm>
              <a:off x="3262265" y="1146026"/>
              <a:ext cx="458321" cy="48321"/>
            </a:xfrm>
            <a:custGeom>
              <a:avLst/>
              <a:gdLst/>
              <a:ahLst/>
              <a:cxnLst/>
              <a:rect l="l" t="t" r="r" b="b"/>
              <a:pathLst>
                <a:path w="6298" h="664" extrusionOk="0">
                  <a:moveTo>
                    <a:pt x="1" y="0"/>
                  </a:moveTo>
                  <a:lnTo>
                    <a:pt x="1" y="664"/>
                  </a:lnTo>
                  <a:lnTo>
                    <a:pt x="6298" y="664"/>
                  </a:lnTo>
                  <a:lnTo>
                    <a:pt x="62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 name="Google Shape;377;p37"/>
            <p:cNvSpPr/>
            <p:nvPr/>
          </p:nvSpPr>
          <p:spPr>
            <a:xfrm>
              <a:off x="3698386" y="1194274"/>
              <a:ext cx="22632" cy="336063"/>
            </a:xfrm>
            <a:custGeom>
              <a:avLst/>
              <a:gdLst/>
              <a:ahLst/>
              <a:cxnLst/>
              <a:rect l="l" t="t" r="r" b="b"/>
              <a:pathLst>
                <a:path w="311" h="4618" extrusionOk="0">
                  <a:moveTo>
                    <a:pt x="0" y="1"/>
                  </a:moveTo>
                  <a:lnTo>
                    <a:pt x="0" y="4617"/>
                  </a:lnTo>
                  <a:lnTo>
                    <a:pt x="311" y="4617"/>
                  </a:lnTo>
                  <a:lnTo>
                    <a:pt x="3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37"/>
            <p:cNvSpPr/>
            <p:nvPr/>
          </p:nvSpPr>
          <p:spPr>
            <a:xfrm>
              <a:off x="3720945" y="1194274"/>
              <a:ext cx="22923" cy="336063"/>
            </a:xfrm>
            <a:custGeom>
              <a:avLst/>
              <a:gdLst/>
              <a:ahLst/>
              <a:cxnLst/>
              <a:rect l="l" t="t" r="r" b="b"/>
              <a:pathLst>
                <a:path w="315" h="4618" extrusionOk="0">
                  <a:moveTo>
                    <a:pt x="1" y="1"/>
                  </a:moveTo>
                  <a:lnTo>
                    <a:pt x="1" y="4617"/>
                  </a:lnTo>
                  <a:lnTo>
                    <a:pt x="314" y="4617"/>
                  </a:lnTo>
                  <a:lnTo>
                    <a:pt x="3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379;p37"/>
            <p:cNvSpPr/>
            <p:nvPr/>
          </p:nvSpPr>
          <p:spPr>
            <a:xfrm>
              <a:off x="3610114" y="1500279"/>
              <a:ext cx="110905" cy="42354"/>
            </a:xfrm>
            <a:custGeom>
              <a:avLst/>
              <a:gdLst/>
              <a:ahLst/>
              <a:cxnLst/>
              <a:rect l="l" t="t" r="r" b="b"/>
              <a:pathLst>
                <a:path w="1524" h="582" extrusionOk="0">
                  <a:moveTo>
                    <a:pt x="0" y="1"/>
                  </a:moveTo>
                  <a:lnTo>
                    <a:pt x="0" y="581"/>
                  </a:lnTo>
                  <a:lnTo>
                    <a:pt x="1524" y="581"/>
                  </a:lnTo>
                  <a:lnTo>
                    <a:pt x="15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 name="Google Shape;380;p37"/>
            <p:cNvSpPr/>
            <p:nvPr/>
          </p:nvSpPr>
          <p:spPr>
            <a:xfrm>
              <a:off x="3720509" y="1500279"/>
              <a:ext cx="110978" cy="42354"/>
            </a:xfrm>
            <a:custGeom>
              <a:avLst/>
              <a:gdLst/>
              <a:ahLst/>
              <a:cxnLst/>
              <a:rect l="l" t="t" r="r" b="b"/>
              <a:pathLst>
                <a:path w="1525" h="582" extrusionOk="0">
                  <a:moveTo>
                    <a:pt x="1" y="1"/>
                  </a:moveTo>
                  <a:lnTo>
                    <a:pt x="1" y="581"/>
                  </a:lnTo>
                  <a:lnTo>
                    <a:pt x="1524" y="581"/>
                  </a:lnTo>
                  <a:lnTo>
                    <a:pt x="1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2" name="Google Shape;412;p37"/>
          <p:cNvGrpSpPr/>
          <p:nvPr/>
        </p:nvGrpSpPr>
        <p:grpSpPr>
          <a:xfrm rot="-1182931">
            <a:off x="7828905" y="371086"/>
            <a:ext cx="839843" cy="839641"/>
            <a:chOff x="-13250" y="2940250"/>
            <a:chExt cx="995857" cy="995617"/>
          </a:xfrm>
        </p:grpSpPr>
        <p:sp>
          <p:nvSpPr>
            <p:cNvPr id="413" name="Google Shape;413;p37"/>
            <p:cNvSpPr/>
            <p:nvPr/>
          </p:nvSpPr>
          <p:spPr>
            <a:xfrm>
              <a:off x="-13250" y="2940250"/>
              <a:ext cx="995857" cy="995617"/>
            </a:xfrm>
            <a:custGeom>
              <a:avLst/>
              <a:gdLst/>
              <a:ahLst/>
              <a:cxnLst/>
              <a:rect l="l" t="t" r="r" b="b"/>
              <a:pathLst>
                <a:path w="12435" h="12432" extrusionOk="0">
                  <a:moveTo>
                    <a:pt x="6220" y="0"/>
                  </a:moveTo>
                  <a:cubicBezTo>
                    <a:pt x="5987" y="0"/>
                    <a:pt x="5793" y="190"/>
                    <a:pt x="5793" y="427"/>
                  </a:cubicBezTo>
                  <a:lnTo>
                    <a:pt x="5793" y="1834"/>
                  </a:lnTo>
                  <a:cubicBezTo>
                    <a:pt x="5793" y="1987"/>
                    <a:pt x="5873" y="2120"/>
                    <a:pt x="5993" y="2196"/>
                  </a:cubicBezTo>
                  <a:cubicBezTo>
                    <a:pt x="5627" y="2215"/>
                    <a:pt x="5274" y="2285"/>
                    <a:pt x="4942" y="2396"/>
                  </a:cubicBezTo>
                  <a:cubicBezTo>
                    <a:pt x="5022" y="2279"/>
                    <a:pt x="5044" y="2126"/>
                    <a:pt x="4992" y="1987"/>
                  </a:cubicBezTo>
                  <a:lnTo>
                    <a:pt x="4469" y="679"/>
                  </a:lnTo>
                  <a:cubicBezTo>
                    <a:pt x="4402" y="513"/>
                    <a:pt x="4241" y="411"/>
                    <a:pt x="4072" y="411"/>
                  </a:cubicBezTo>
                  <a:cubicBezTo>
                    <a:pt x="4019" y="411"/>
                    <a:pt x="3966" y="421"/>
                    <a:pt x="3913" y="442"/>
                  </a:cubicBezTo>
                  <a:cubicBezTo>
                    <a:pt x="3806" y="482"/>
                    <a:pt x="3723" y="565"/>
                    <a:pt x="3677" y="673"/>
                  </a:cubicBezTo>
                  <a:cubicBezTo>
                    <a:pt x="3631" y="774"/>
                    <a:pt x="3631" y="894"/>
                    <a:pt x="3674" y="998"/>
                  </a:cubicBezTo>
                  <a:lnTo>
                    <a:pt x="4196" y="2307"/>
                  </a:lnTo>
                  <a:cubicBezTo>
                    <a:pt x="4251" y="2445"/>
                    <a:pt x="4368" y="2540"/>
                    <a:pt x="4512" y="2568"/>
                  </a:cubicBezTo>
                  <a:cubicBezTo>
                    <a:pt x="4159" y="2734"/>
                    <a:pt x="3830" y="2949"/>
                    <a:pt x="3545" y="3201"/>
                  </a:cubicBezTo>
                  <a:cubicBezTo>
                    <a:pt x="3569" y="3069"/>
                    <a:pt x="3532" y="2918"/>
                    <a:pt x="3428" y="2814"/>
                  </a:cubicBezTo>
                  <a:lnTo>
                    <a:pt x="2430" y="1818"/>
                  </a:lnTo>
                  <a:cubicBezTo>
                    <a:pt x="2347" y="1737"/>
                    <a:pt x="2238" y="1696"/>
                    <a:pt x="2128" y="1696"/>
                  </a:cubicBezTo>
                  <a:cubicBezTo>
                    <a:pt x="2019" y="1696"/>
                    <a:pt x="1909" y="1737"/>
                    <a:pt x="1825" y="1818"/>
                  </a:cubicBezTo>
                  <a:cubicBezTo>
                    <a:pt x="1659" y="1984"/>
                    <a:pt x="1659" y="2258"/>
                    <a:pt x="1825" y="2427"/>
                  </a:cubicBezTo>
                  <a:lnTo>
                    <a:pt x="2823" y="3425"/>
                  </a:lnTo>
                  <a:cubicBezTo>
                    <a:pt x="2903" y="3505"/>
                    <a:pt x="3010" y="3551"/>
                    <a:pt x="3124" y="3551"/>
                  </a:cubicBezTo>
                  <a:cubicBezTo>
                    <a:pt x="3152" y="3551"/>
                    <a:pt x="3179" y="3548"/>
                    <a:pt x="3207" y="3545"/>
                  </a:cubicBezTo>
                  <a:lnTo>
                    <a:pt x="3207" y="3545"/>
                  </a:lnTo>
                  <a:cubicBezTo>
                    <a:pt x="2970" y="3806"/>
                    <a:pt x="2771" y="4092"/>
                    <a:pt x="2611" y="4405"/>
                  </a:cubicBezTo>
                  <a:cubicBezTo>
                    <a:pt x="2608" y="4380"/>
                    <a:pt x="2599" y="4359"/>
                    <a:pt x="2593" y="4334"/>
                  </a:cubicBezTo>
                  <a:cubicBezTo>
                    <a:pt x="2550" y="4227"/>
                    <a:pt x="2470" y="4147"/>
                    <a:pt x="2362" y="4101"/>
                  </a:cubicBezTo>
                  <a:lnTo>
                    <a:pt x="1066" y="3548"/>
                  </a:lnTo>
                  <a:cubicBezTo>
                    <a:pt x="1014" y="3524"/>
                    <a:pt x="958" y="3513"/>
                    <a:pt x="901" y="3513"/>
                  </a:cubicBezTo>
                  <a:cubicBezTo>
                    <a:pt x="847" y="3513"/>
                    <a:pt x="792" y="3524"/>
                    <a:pt x="740" y="3545"/>
                  </a:cubicBezTo>
                  <a:cubicBezTo>
                    <a:pt x="633" y="3585"/>
                    <a:pt x="553" y="3668"/>
                    <a:pt x="507" y="3775"/>
                  </a:cubicBezTo>
                  <a:cubicBezTo>
                    <a:pt x="461" y="3877"/>
                    <a:pt x="461" y="3996"/>
                    <a:pt x="504" y="4101"/>
                  </a:cubicBezTo>
                  <a:cubicBezTo>
                    <a:pt x="544" y="4205"/>
                    <a:pt x="627" y="4288"/>
                    <a:pt x="734" y="4334"/>
                  </a:cubicBezTo>
                  <a:lnTo>
                    <a:pt x="2027" y="4887"/>
                  </a:lnTo>
                  <a:cubicBezTo>
                    <a:pt x="2080" y="4912"/>
                    <a:pt x="2138" y="4921"/>
                    <a:pt x="2196" y="4921"/>
                  </a:cubicBezTo>
                  <a:cubicBezTo>
                    <a:pt x="2273" y="4921"/>
                    <a:pt x="2350" y="4899"/>
                    <a:pt x="2414" y="4866"/>
                  </a:cubicBezTo>
                  <a:lnTo>
                    <a:pt x="2414" y="4866"/>
                  </a:lnTo>
                  <a:cubicBezTo>
                    <a:pt x="2288" y="5210"/>
                    <a:pt x="2209" y="5578"/>
                    <a:pt x="2181" y="5959"/>
                  </a:cubicBezTo>
                  <a:cubicBezTo>
                    <a:pt x="2104" y="5858"/>
                    <a:pt x="1981" y="5793"/>
                    <a:pt x="1843" y="5793"/>
                  </a:cubicBezTo>
                  <a:lnTo>
                    <a:pt x="427" y="5793"/>
                  </a:lnTo>
                  <a:cubicBezTo>
                    <a:pt x="194" y="5793"/>
                    <a:pt x="0" y="5987"/>
                    <a:pt x="0" y="6220"/>
                  </a:cubicBezTo>
                  <a:cubicBezTo>
                    <a:pt x="0" y="6454"/>
                    <a:pt x="194" y="6647"/>
                    <a:pt x="427" y="6647"/>
                  </a:cubicBezTo>
                  <a:lnTo>
                    <a:pt x="1837" y="6647"/>
                  </a:lnTo>
                  <a:cubicBezTo>
                    <a:pt x="1969" y="6647"/>
                    <a:pt x="2092" y="6580"/>
                    <a:pt x="2169" y="6484"/>
                  </a:cubicBezTo>
                  <a:cubicBezTo>
                    <a:pt x="2190" y="6825"/>
                    <a:pt x="2252" y="7157"/>
                    <a:pt x="2350" y="7470"/>
                  </a:cubicBezTo>
                  <a:cubicBezTo>
                    <a:pt x="2287" y="7438"/>
                    <a:pt x="2217" y="7421"/>
                    <a:pt x="2146" y="7421"/>
                  </a:cubicBezTo>
                  <a:cubicBezTo>
                    <a:pt x="2094" y="7421"/>
                    <a:pt x="2042" y="7430"/>
                    <a:pt x="1990" y="7449"/>
                  </a:cubicBezTo>
                  <a:lnTo>
                    <a:pt x="679" y="7971"/>
                  </a:lnTo>
                  <a:cubicBezTo>
                    <a:pt x="571" y="8014"/>
                    <a:pt x="491" y="8094"/>
                    <a:pt x="445" y="8202"/>
                  </a:cubicBezTo>
                  <a:cubicBezTo>
                    <a:pt x="399" y="8306"/>
                    <a:pt x="399" y="8423"/>
                    <a:pt x="442" y="8527"/>
                  </a:cubicBezTo>
                  <a:cubicBezTo>
                    <a:pt x="507" y="8693"/>
                    <a:pt x="664" y="8797"/>
                    <a:pt x="839" y="8797"/>
                  </a:cubicBezTo>
                  <a:cubicBezTo>
                    <a:pt x="891" y="8797"/>
                    <a:pt x="946" y="8785"/>
                    <a:pt x="995" y="8767"/>
                  </a:cubicBezTo>
                  <a:lnTo>
                    <a:pt x="2304" y="8245"/>
                  </a:lnTo>
                  <a:cubicBezTo>
                    <a:pt x="2427" y="8192"/>
                    <a:pt x="2513" y="8097"/>
                    <a:pt x="2550" y="7983"/>
                  </a:cubicBezTo>
                  <a:cubicBezTo>
                    <a:pt x="2706" y="8312"/>
                    <a:pt x="2906" y="8616"/>
                    <a:pt x="3142" y="8890"/>
                  </a:cubicBezTo>
                  <a:cubicBezTo>
                    <a:pt x="3132" y="8889"/>
                    <a:pt x="3121" y="8888"/>
                    <a:pt x="3110" y="8888"/>
                  </a:cubicBezTo>
                  <a:cubicBezTo>
                    <a:pt x="3001" y="8888"/>
                    <a:pt x="2892" y="8931"/>
                    <a:pt x="2811" y="9012"/>
                  </a:cubicBezTo>
                  <a:lnTo>
                    <a:pt x="1815" y="10005"/>
                  </a:lnTo>
                  <a:cubicBezTo>
                    <a:pt x="1653" y="10170"/>
                    <a:pt x="1653" y="10444"/>
                    <a:pt x="1815" y="10613"/>
                  </a:cubicBezTo>
                  <a:cubicBezTo>
                    <a:pt x="1898" y="10693"/>
                    <a:pt x="2006" y="10739"/>
                    <a:pt x="2119" y="10739"/>
                  </a:cubicBezTo>
                  <a:cubicBezTo>
                    <a:pt x="2236" y="10739"/>
                    <a:pt x="2344" y="10693"/>
                    <a:pt x="2424" y="10613"/>
                  </a:cubicBezTo>
                  <a:lnTo>
                    <a:pt x="3419" y="9618"/>
                  </a:lnTo>
                  <a:cubicBezTo>
                    <a:pt x="3499" y="9538"/>
                    <a:pt x="3545" y="9430"/>
                    <a:pt x="3545" y="9313"/>
                  </a:cubicBezTo>
                  <a:lnTo>
                    <a:pt x="3545" y="9289"/>
                  </a:lnTo>
                  <a:cubicBezTo>
                    <a:pt x="3791" y="9504"/>
                    <a:pt x="4058" y="9688"/>
                    <a:pt x="4346" y="9842"/>
                  </a:cubicBezTo>
                  <a:cubicBezTo>
                    <a:pt x="4340" y="9845"/>
                    <a:pt x="4334" y="9845"/>
                    <a:pt x="4328" y="9848"/>
                  </a:cubicBezTo>
                  <a:cubicBezTo>
                    <a:pt x="4221" y="9891"/>
                    <a:pt x="4141" y="9971"/>
                    <a:pt x="4095" y="10078"/>
                  </a:cubicBezTo>
                  <a:lnTo>
                    <a:pt x="3542" y="11372"/>
                  </a:lnTo>
                  <a:cubicBezTo>
                    <a:pt x="3450" y="11587"/>
                    <a:pt x="3548" y="11842"/>
                    <a:pt x="3766" y="11934"/>
                  </a:cubicBezTo>
                  <a:cubicBezTo>
                    <a:pt x="3821" y="11955"/>
                    <a:pt x="3880" y="11967"/>
                    <a:pt x="3935" y="11967"/>
                  </a:cubicBezTo>
                  <a:cubicBezTo>
                    <a:pt x="4110" y="11967"/>
                    <a:pt x="4264" y="11863"/>
                    <a:pt x="4328" y="11706"/>
                  </a:cubicBezTo>
                  <a:lnTo>
                    <a:pt x="4881" y="10413"/>
                  </a:lnTo>
                  <a:cubicBezTo>
                    <a:pt x="4927" y="10309"/>
                    <a:pt x="4927" y="10189"/>
                    <a:pt x="4884" y="10088"/>
                  </a:cubicBezTo>
                  <a:cubicBezTo>
                    <a:pt x="4884" y="10081"/>
                    <a:pt x="4881" y="10078"/>
                    <a:pt x="4878" y="10072"/>
                  </a:cubicBezTo>
                  <a:lnTo>
                    <a:pt x="4878" y="10072"/>
                  </a:lnTo>
                  <a:cubicBezTo>
                    <a:pt x="5207" y="10186"/>
                    <a:pt x="5557" y="10260"/>
                    <a:pt x="5916" y="10287"/>
                  </a:cubicBezTo>
                  <a:cubicBezTo>
                    <a:pt x="5833" y="10364"/>
                    <a:pt x="5784" y="10475"/>
                    <a:pt x="5784" y="10597"/>
                  </a:cubicBezTo>
                  <a:lnTo>
                    <a:pt x="5784" y="12007"/>
                  </a:lnTo>
                  <a:cubicBezTo>
                    <a:pt x="5784" y="12241"/>
                    <a:pt x="5974" y="12431"/>
                    <a:pt x="6208" y="12431"/>
                  </a:cubicBezTo>
                  <a:cubicBezTo>
                    <a:pt x="6444" y="12431"/>
                    <a:pt x="6635" y="12241"/>
                    <a:pt x="6635" y="12007"/>
                  </a:cubicBezTo>
                  <a:lnTo>
                    <a:pt x="6635" y="10601"/>
                  </a:lnTo>
                  <a:cubicBezTo>
                    <a:pt x="6635" y="10478"/>
                    <a:pt x="6583" y="10367"/>
                    <a:pt x="6500" y="10290"/>
                  </a:cubicBezTo>
                  <a:cubicBezTo>
                    <a:pt x="6831" y="10266"/>
                    <a:pt x="7145" y="10201"/>
                    <a:pt x="7449" y="10106"/>
                  </a:cubicBezTo>
                  <a:lnTo>
                    <a:pt x="7449" y="10106"/>
                  </a:lnTo>
                  <a:cubicBezTo>
                    <a:pt x="7400" y="10210"/>
                    <a:pt x="7391" y="10333"/>
                    <a:pt x="7437" y="10447"/>
                  </a:cubicBezTo>
                  <a:lnTo>
                    <a:pt x="7959" y="11756"/>
                  </a:lnTo>
                  <a:cubicBezTo>
                    <a:pt x="8026" y="11921"/>
                    <a:pt x="8183" y="12026"/>
                    <a:pt x="8355" y="12026"/>
                  </a:cubicBezTo>
                  <a:cubicBezTo>
                    <a:pt x="8410" y="12026"/>
                    <a:pt x="8463" y="12014"/>
                    <a:pt x="8512" y="11995"/>
                  </a:cubicBezTo>
                  <a:cubicBezTo>
                    <a:pt x="8733" y="11906"/>
                    <a:pt x="8840" y="11657"/>
                    <a:pt x="8751" y="11439"/>
                  </a:cubicBezTo>
                  <a:lnTo>
                    <a:pt x="8229" y="10127"/>
                  </a:lnTo>
                  <a:cubicBezTo>
                    <a:pt x="8183" y="10014"/>
                    <a:pt x="8091" y="9928"/>
                    <a:pt x="7983" y="9888"/>
                  </a:cubicBezTo>
                  <a:cubicBezTo>
                    <a:pt x="8306" y="9728"/>
                    <a:pt x="8604" y="9525"/>
                    <a:pt x="8874" y="9292"/>
                  </a:cubicBezTo>
                  <a:lnTo>
                    <a:pt x="8874" y="9292"/>
                  </a:lnTo>
                  <a:cubicBezTo>
                    <a:pt x="8865" y="9412"/>
                    <a:pt x="8908" y="9529"/>
                    <a:pt x="8997" y="9618"/>
                  </a:cubicBezTo>
                  <a:lnTo>
                    <a:pt x="9992" y="10613"/>
                  </a:lnTo>
                  <a:cubicBezTo>
                    <a:pt x="10072" y="10693"/>
                    <a:pt x="10180" y="10739"/>
                    <a:pt x="10293" y="10739"/>
                  </a:cubicBezTo>
                  <a:cubicBezTo>
                    <a:pt x="10410" y="10739"/>
                    <a:pt x="10518" y="10693"/>
                    <a:pt x="10597" y="10613"/>
                  </a:cubicBezTo>
                  <a:cubicBezTo>
                    <a:pt x="10677" y="10533"/>
                    <a:pt x="10723" y="10425"/>
                    <a:pt x="10723" y="10309"/>
                  </a:cubicBezTo>
                  <a:cubicBezTo>
                    <a:pt x="10723" y="10195"/>
                    <a:pt x="10677" y="10088"/>
                    <a:pt x="10597" y="10005"/>
                  </a:cubicBezTo>
                  <a:lnTo>
                    <a:pt x="9602" y="9012"/>
                  </a:lnTo>
                  <a:cubicBezTo>
                    <a:pt x="9522" y="8930"/>
                    <a:pt x="9415" y="8883"/>
                    <a:pt x="9301" y="8883"/>
                  </a:cubicBezTo>
                  <a:lnTo>
                    <a:pt x="9273" y="8883"/>
                  </a:lnTo>
                  <a:cubicBezTo>
                    <a:pt x="9489" y="8635"/>
                    <a:pt x="9673" y="8361"/>
                    <a:pt x="9823" y="8066"/>
                  </a:cubicBezTo>
                  <a:cubicBezTo>
                    <a:pt x="9826" y="8079"/>
                    <a:pt x="9829" y="8091"/>
                    <a:pt x="9833" y="8097"/>
                  </a:cubicBezTo>
                  <a:cubicBezTo>
                    <a:pt x="9876" y="8205"/>
                    <a:pt x="9955" y="8284"/>
                    <a:pt x="10063" y="8331"/>
                  </a:cubicBezTo>
                  <a:lnTo>
                    <a:pt x="11359" y="8890"/>
                  </a:lnTo>
                  <a:cubicBezTo>
                    <a:pt x="11411" y="8911"/>
                    <a:pt x="11470" y="8923"/>
                    <a:pt x="11528" y="8923"/>
                  </a:cubicBezTo>
                  <a:cubicBezTo>
                    <a:pt x="11700" y="8923"/>
                    <a:pt x="11854" y="8819"/>
                    <a:pt x="11918" y="8662"/>
                  </a:cubicBezTo>
                  <a:cubicBezTo>
                    <a:pt x="11964" y="8558"/>
                    <a:pt x="11964" y="8438"/>
                    <a:pt x="11921" y="8337"/>
                  </a:cubicBezTo>
                  <a:cubicBezTo>
                    <a:pt x="11881" y="8229"/>
                    <a:pt x="11798" y="8146"/>
                    <a:pt x="11691" y="8100"/>
                  </a:cubicBezTo>
                  <a:lnTo>
                    <a:pt x="10398" y="7547"/>
                  </a:lnTo>
                  <a:cubicBezTo>
                    <a:pt x="10345" y="7524"/>
                    <a:pt x="10288" y="7512"/>
                    <a:pt x="10232" y="7512"/>
                  </a:cubicBezTo>
                  <a:cubicBezTo>
                    <a:pt x="10178" y="7512"/>
                    <a:pt x="10123" y="7523"/>
                    <a:pt x="10072" y="7544"/>
                  </a:cubicBezTo>
                  <a:cubicBezTo>
                    <a:pt x="10060" y="7547"/>
                    <a:pt x="10048" y="7556"/>
                    <a:pt x="10038" y="7560"/>
                  </a:cubicBezTo>
                  <a:cubicBezTo>
                    <a:pt x="10155" y="7219"/>
                    <a:pt x="10229" y="6856"/>
                    <a:pt x="10247" y="6481"/>
                  </a:cubicBezTo>
                  <a:cubicBezTo>
                    <a:pt x="10324" y="6580"/>
                    <a:pt x="10447" y="6641"/>
                    <a:pt x="10582" y="6641"/>
                  </a:cubicBezTo>
                  <a:lnTo>
                    <a:pt x="11992" y="6641"/>
                  </a:lnTo>
                  <a:cubicBezTo>
                    <a:pt x="12225" y="6641"/>
                    <a:pt x="12419" y="6451"/>
                    <a:pt x="12419" y="6217"/>
                  </a:cubicBezTo>
                  <a:cubicBezTo>
                    <a:pt x="12434" y="5987"/>
                    <a:pt x="12241" y="5793"/>
                    <a:pt x="12007" y="5793"/>
                  </a:cubicBezTo>
                  <a:lnTo>
                    <a:pt x="10597" y="5793"/>
                  </a:lnTo>
                  <a:cubicBezTo>
                    <a:pt x="10459" y="5793"/>
                    <a:pt x="10336" y="5858"/>
                    <a:pt x="10260" y="5959"/>
                  </a:cubicBezTo>
                  <a:cubicBezTo>
                    <a:pt x="10238" y="5609"/>
                    <a:pt x="10167" y="5274"/>
                    <a:pt x="10060" y="4958"/>
                  </a:cubicBezTo>
                  <a:lnTo>
                    <a:pt x="10060" y="4958"/>
                  </a:lnTo>
                  <a:cubicBezTo>
                    <a:pt x="10124" y="4998"/>
                    <a:pt x="10201" y="5022"/>
                    <a:pt x="10287" y="5022"/>
                  </a:cubicBezTo>
                  <a:cubicBezTo>
                    <a:pt x="10339" y="5022"/>
                    <a:pt x="10395" y="5010"/>
                    <a:pt x="10444" y="4992"/>
                  </a:cubicBezTo>
                  <a:lnTo>
                    <a:pt x="11752" y="4469"/>
                  </a:lnTo>
                  <a:cubicBezTo>
                    <a:pt x="11974" y="4380"/>
                    <a:pt x="12081" y="4131"/>
                    <a:pt x="11992" y="3913"/>
                  </a:cubicBezTo>
                  <a:cubicBezTo>
                    <a:pt x="11924" y="3745"/>
                    <a:pt x="11764" y="3642"/>
                    <a:pt x="11595" y="3642"/>
                  </a:cubicBezTo>
                  <a:cubicBezTo>
                    <a:pt x="11542" y="3642"/>
                    <a:pt x="11488" y="3653"/>
                    <a:pt x="11436" y="3674"/>
                  </a:cubicBezTo>
                  <a:lnTo>
                    <a:pt x="10124" y="4196"/>
                  </a:lnTo>
                  <a:cubicBezTo>
                    <a:pt x="10017" y="4239"/>
                    <a:pt x="9937" y="4319"/>
                    <a:pt x="9891" y="4426"/>
                  </a:cubicBezTo>
                  <a:cubicBezTo>
                    <a:pt x="9885" y="4451"/>
                    <a:pt x="9876" y="4469"/>
                    <a:pt x="9866" y="4491"/>
                  </a:cubicBezTo>
                  <a:cubicBezTo>
                    <a:pt x="9700" y="4147"/>
                    <a:pt x="9482" y="3827"/>
                    <a:pt x="9230" y="3545"/>
                  </a:cubicBezTo>
                  <a:lnTo>
                    <a:pt x="9230" y="3545"/>
                  </a:lnTo>
                  <a:cubicBezTo>
                    <a:pt x="9258" y="3548"/>
                    <a:pt x="9283" y="3551"/>
                    <a:pt x="9310" y="3551"/>
                  </a:cubicBezTo>
                  <a:cubicBezTo>
                    <a:pt x="9427" y="3551"/>
                    <a:pt x="9535" y="3505"/>
                    <a:pt x="9614" y="3425"/>
                  </a:cubicBezTo>
                  <a:lnTo>
                    <a:pt x="10610" y="2427"/>
                  </a:lnTo>
                  <a:cubicBezTo>
                    <a:pt x="10690" y="2347"/>
                    <a:pt x="10736" y="2239"/>
                    <a:pt x="10736" y="2123"/>
                  </a:cubicBezTo>
                  <a:cubicBezTo>
                    <a:pt x="10736" y="2009"/>
                    <a:pt x="10690" y="1901"/>
                    <a:pt x="10610" y="1818"/>
                  </a:cubicBezTo>
                  <a:cubicBezTo>
                    <a:pt x="10527" y="1737"/>
                    <a:pt x="10417" y="1696"/>
                    <a:pt x="10307" y="1696"/>
                  </a:cubicBezTo>
                  <a:cubicBezTo>
                    <a:pt x="10197" y="1696"/>
                    <a:pt x="10086" y="1737"/>
                    <a:pt x="10001" y="1818"/>
                  </a:cubicBezTo>
                  <a:lnTo>
                    <a:pt x="9006" y="2814"/>
                  </a:lnTo>
                  <a:cubicBezTo>
                    <a:pt x="8905" y="2918"/>
                    <a:pt x="8865" y="3069"/>
                    <a:pt x="8893" y="3201"/>
                  </a:cubicBezTo>
                  <a:cubicBezTo>
                    <a:pt x="8628" y="2967"/>
                    <a:pt x="8330" y="2768"/>
                    <a:pt x="8008" y="2608"/>
                  </a:cubicBezTo>
                  <a:cubicBezTo>
                    <a:pt x="8152" y="2583"/>
                    <a:pt x="8275" y="2488"/>
                    <a:pt x="8330" y="2353"/>
                  </a:cubicBezTo>
                  <a:lnTo>
                    <a:pt x="8890" y="1060"/>
                  </a:lnTo>
                  <a:cubicBezTo>
                    <a:pt x="8982" y="845"/>
                    <a:pt x="8880" y="590"/>
                    <a:pt x="8662" y="498"/>
                  </a:cubicBezTo>
                  <a:cubicBezTo>
                    <a:pt x="8608" y="475"/>
                    <a:pt x="8551" y="464"/>
                    <a:pt x="8495" y="464"/>
                  </a:cubicBezTo>
                  <a:cubicBezTo>
                    <a:pt x="8328" y="464"/>
                    <a:pt x="8169" y="561"/>
                    <a:pt x="8100" y="725"/>
                  </a:cubicBezTo>
                  <a:lnTo>
                    <a:pt x="7547" y="2018"/>
                  </a:lnTo>
                  <a:cubicBezTo>
                    <a:pt x="7501" y="2123"/>
                    <a:pt x="7501" y="2242"/>
                    <a:pt x="7544" y="2347"/>
                  </a:cubicBezTo>
                  <a:cubicBezTo>
                    <a:pt x="7556" y="2371"/>
                    <a:pt x="7572" y="2399"/>
                    <a:pt x="7587" y="2427"/>
                  </a:cubicBezTo>
                  <a:cubicBezTo>
                    <a:pt x="7225" y="2295"/>
                    <a:pt x="6841" y="2215"/>
                    <a:pt x="6448" y="2196"/>
                  </a:cubicBezTo>
                  <a:cubicBezTo>
                    <a:pt x="6564" y="2120"/>
                    <a:pt x="6647" y="1984"/>
                    <a:pt x="6647" y="1834"/>
                  </a:cubicBezTo>
                  <a:lnTo>
                    <a:pt x="6647" y="427"/>
                  </a:lnTo>
                  <a:cubicBezTo>
                    <a:pt x="6647" y="190"/>
                    <a:pt x="6454" y="0"/>
                    <a:pt x="622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7"/>
            <p:cNvSpPr/>
            <p:nvPr/>
          </p:nvSpPr>
          <p:spPr>
            <a:xfrm>
              <a:off x="172689"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 name="Google Shape;415;p37"/>
            <p:cNvSpPr/>
            <p:nvPr/>
          </p:nvSpPr>
          <p:spPr>
            <a:xfrm>
              <a:off x="484856" y="3128609"/>
              <a:ext cx="312171" cy="624423"/>
            </a:xfrm>
            <a:custGeom>
              <a:avLst/>
              <a:gdLst/>
              <a:ahLst/>
              <a:cxnLst/>
              <a:rect l="l" t="t" r="r" b="b"/>
              <a:pathLst>
                <a:path w="3898" h="7797" extrusionOk="0">
                  <a:moveTo>
                    <a:pt x="0" y="1"/>
                  </a:moveTo>
                  <a:lnTo>
                    <a:pt x="0" y="7797"/>
                  </a:lnTo>
                  <a:cubicBezTo>
                    <a:pt x="2153" y="7797"/>
                    <a:pt x="3898" y="6049"/>
                    <a:pt x="3898" y="3899"/>
                  </a:cubicBezTo>
                  <a:cubicBezTo>
                    <a:pt x="3898" y="1746"/>
                    <a:pt x="215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416;p37"/>
            <p:cNvSpPr/>
            <p:nvPr/>
          </p:nvSpPr>
          <p:spPr>
            <a:xfrm>
              <a:off x="462913" y="2952983"/>
              <a:ext cx="43887" cy="156806"/>
            </a:xfrm>
            <a:custGeom>
              <a:avLst/>
              <a:gdLst/>
              <a:ahLst/>
              <a:cxnLst/>
              <a:rect l="l" t="t" r="r" b="b"/>
              <a:pathLst>
                <a:path w="548" h="1958" extrusionOk="0">
                  <a:moveTo>
                    <a:pt x="274" y="1"/>
                  </a:moveTo>
                  <a:cubicBezTo>
                    <a:pt x="123" y="1"/>
                    <a:pt x="1" y="124"/>
                    <a:pt x="1" y="274"/>
                  </a:cubicBezTo>
                  <a:lnTo>
                    <a:pt x="1" y="1684"/>
                  </a:lnTo>
                  <a:cubicBezTo>
                    <a:pt x="1" y="1835"/>
                    <a:pt x="123" y="1957"/>
                    <a:pt x="274" y="1957"/>
                  </a:cubicBezTo>
                  <a:cubicBezTo>
                    <a:pt x="425" y="1957"/>
                    <a:pt x="547" y="1835"/>
                    <a:pt x="547" y="1684"/>
                  </a:cubicBezTo>
                  <a:lnTo>
                    <a:pt x="547" y="274"/>
                  </a:lnTo>
                  <a:cubicBezTo>
                    <a:pt x="547" y="124"/>
                    <a:pt x="425"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 name="Google Shape;417;p37"/>
            <p:cNvSpPr/>
            <p:nvPr/>
          </p:nvSpPr>
          <p:spPr>
            <a:xfrm>
              <a:off x="462913" y="3767285"/>
              <a:ext cx="43887" cy="156726"/>
            </a:xfrm>
            <a:custGeom>
              <a:avLst/>
              <a:gdLst/>
              <a:ahLst/>
              <a:cxnLst/>
              <a:rect l="l" t="t" r="r" b="b"/>
              <a:pathLst>
                <a:path w="548" h="1957" extrusionOk="0">
                  <a:moveTo>
                    <a:pt x="274" y="0"/>
                  </a:moveTo>
                  <a:cubicBezTo>
                    <a:pt x="123" y="0"/>
                    <a:pt x="1" y="123"/>
                    <a:pt x="1" y="274"/>
                  </a:cubicBezTo>
                  <a:lnTo>
                    <a:pt x="1" y="1683"/>
                  </a:lnTo>
                  <a:cubicBezTo>
                    <a:pt x="1" y="1834"/>
                    <a:pt x="123" y="1957"/>
                    <a:pt x="274" y="1957"/>
                  </a:cubicBezTo>
                  <a:cubicBezTo>
                    <a:pt x="425" y="1957"/>
                    <a:pt x="547" y="1834"/>
                    <a:pt x="547" y="1683"/>
                  </a:cubicBezTo>
                  <a:lnTo>
                    <a:pt x="547" y="274"/>
                  </a:lnTo>
                  <a:cubicBezTo>
                    <a:pt x="547" y="123"/>
                    <a:pt x="425"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 name="Google Shape;418;p37"/>
            <p:cNvSpPr/>
            <p:nvPr/>
          </p:nvSpPr>
          <p:spPr>
            <a:xfrm>
              <a:off x="813681" y="3416674"/>
              <a:ext cx="156806" cy="43887"/>
            </a:xfrm>
            <a:custGeom>
              <a:avLst/>
              <a:gdLst/>
              <a:ahLst/>
              <a:cxnLst/>
              <a:rect l="l" t="t" r="r" b="b"/>
              <a:pathLst>
                <a:path w="1958" h="548" extrusionOk="0">
                  <a:moveTo>
                    <a:pt x="274" y="1"/>
                  </a:moveTo>
                  <a:cubicBezTo>
                    <a:pt x="124" y="1"/>
                    <a:pt x="1" y="124"/>
                    <a:pt x="1" y="274"/>
                  </a:cubicBezTo>
                  <a:cubicBezTo>
                    <a:pt x="1" y="425"/>
                    <a:pt x="124" y="548"/>
                    <a:pt x="274" y="548"/>
                  </a:cubicBezTo>
                  <a:lnTo>
                    <a:pt x="1684" y="548"/>
                  </a:lnTo>
                  <a:cubicBezTo>
                    <a:pt x="1835" y="548"/>
                    <a:pt x="1958" y="425"/>
                    <a:pt x="1958" y="274"/>
                  </a:cubicBezTo>
                  <a:cubicBezTo>
                    <a:pt x="1958" y="124"/>
                    <a:pt x="1835"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 name="Google Shape;419;p37"/>
            <p:cNvSpPr/>
            <p:nvPr/>
          </p:nvSpPr>
          <p:spPr>
            <a:xfrm>
              <a:off x="-774" y="3416674"/>
              <a:ext cx="156566" cy="43887"/>
            </a:xfrm>
            <a:custGeom>
              <a:avLst/>
              <a:gdLst/>
              <a:ahLst/>
              <a:cxnLst/>
              <a:rect l="l" t="t" r="r" b="b"/>
              <a:pathLst>
                <a:path w="1955" h="548" extrusionOk="0">
                  <a:moveTo>
                    <a:pt x="274" y="1"/>
                  </a:moveTo>
                  <a:cubicBezTo>
                    <a:pt x="123" y="1"/>
                    <a:pt x="0" y="124"/>
                    <a:pt x="0" y="274"/>
                  </a:cubicBezTo>
                  <a:cubicBezTo>
                    <a:pt x="0" y="425"/>
                    <a:pt x="123" y="548"/>
                    <a:pt x="274" y="548"/>
                  </a:cubicBezTo>
                  <a:lnTo>
                    <a:pt x="1684" y="548"/>
                  </a:lnTo>
                  <a:cubicBezTo>
                    <a:pt x="1837" y="548"/>
                    <a:pt x="1954" y="425"/>
                    <a:pt x="1954" y="274"/>
                  </a:cubicBezTo>
                  <a:cubicBezTo>
                    <a:pt x="1954" y="124"/>
                    <a:pt x="1831"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 name="Google Shape;420;p37"/>
            <p:cNvSpPr/>
            <p:nvPr/>
          </p:nvSpPr>
          <p:spPr>
            <a:xfrm>
              <a:off x="708691" y="3088727"/>
              <a:ext cx="127976" cy="123651"/>
            </a:xfrm>
            <a:custGeom>
              <a:avLst/>
              <a:gdLst/>
              <a:ahLst/>
              <a:cxnLst/>
              <a:rect l="l" t="t" r="r" b="b"/>
              <a:pathLst>
                <a:path w="1598" h="1544" extrusionOk="0">
                  <a:moveTo>
                    <a:pt x="1295" y="1"/>
                  </a:moveTo>
                  <a:cubicBezTo>
                    <a:pt x="1224" y="1"/>
                    <a:pt x="1154" y="27"/>
                    <a:pt x="1100" y="81"/>
                  </a:cubicBezTo>
                  <a:lnTo>
                    <a:pt x="108" y="1076"/>
                  </a:lnTo>
                  <a:cubicBezTo>
                    <a:pt x="0" y="1184"/>
                    <a:pt x="0" y="1356"/>
                    <a:pt x="108" y="1463"/>
                  </a:cubicBezTo>
                  <a:cubicBezTo>
                    <a:pt x="160" y="1516"/>
                    <a:pt x="234" y="1543"/>
                    <a:pt x="304" y="1543"/>
                  </a:cubicBezTo>
                  <a:cubicBezTo>
                    <a:pt x="372" y="1543"/>
                    <a:pt x="443" y="1516"/>
                    <a:pt x="495" y="1463"/>
                  </a:cubicBezTo>
                  <a:lnTo>
                    <a:pt x="1490" y="468"/>
                  </a:lnTo>
                  <a:cubicBezTo>
                    <a:pt x="1598" y="361"/>
                    <a:pt x="1598" y="189"/>
                    <a:pt x="1490" y="81"/>
                  </a:cubicBezTo>
                  <a:cubicBezTo>
                    <a:pt x="1436" y="27"/>
                    <a:pt x="1366"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37"/>
            <p:cNvSpPr/>
            <p:nvPr/>
          </p:nvSpPr>
          <p:spPr>
            <a:xfrm>
              <a:off x="132807" y="3664616"/>
              <a:ext cx="127976" cy="123651"/>
            </a:xfrm>
            <a:custGeom>
              <a:avLst/>
              <a:gdLst/>
              <a:ahLst/>
              <a:cxnLst/>
              <a:rect l="l" t="t" r="r" b="b"/>
              <a:pathLst>
                <a:path w="1598" h="1544" extrusionOk="0">
                  <a:moveTo>
                    <a:pt x="1295" y="0"/>
                  </a:moveTo>
                  <a:cubicBezTo>
                    <a:pt x="1224" y="0"/>
                    <a:pt x="1154" y="27"/>
                    <a:pt x="1100" y="81"/>
                  </a:cubicBezTo>
                  <a:lnTo>
                    <a:pt x="108" y="1076"/>
                  </a:lnTo>
                  <a:cubicBezTo>
                    <a:pt x="0" y="1184"/>
                    <a:pt x="0" y="1356"/>
                    <a:pt x="108" y="1463"/>
                  </a:cubicBezTo>
                  <a:cubicBezTo>
                    <a:pt x="160" y="1519"/>
                    <a:pt x="234" y="1543"/>
                    <a:pt x="301" y="1543"/>
                  </a:cubicBezTo>
                  <a:cubicBezTo>
                    <a:pt x="372" y="1543"/>
                    <a:pt x="440" y="1519"/>
                    <a:pt x="495" y="1463"/>
                  </a:cubicBezTo>
                  <a:lnTo>
                    <a:pt x="1490" y="468"/>
                  </a:lnTo>
                  <a:cubicBezTo>
                    <a:pt x="1598" y="361"/>
                    <a:pt x="1598" y="189"/>
                    <a:pt x="1490" y="81"/>
                  </a:cubicBezTo>
                  <a:cubicBezTo>
                    <a:pt x="1436" y="27"/>
                    <a:pt x="1366" y="0"/>
                    <a:pt x="1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 name="Google Shape;422;p37"/>
            <p:cNvSpPr/>
            <p:nvPr/>
          </p:nvSpPr>
          <p:spPr>
            <a:xfrm>
              <a:off x="708691" y="3664616"/>
              <a:ext cx="128216" cy="123651"/>
            </a:xfrm>
            <a:custGeom>
              <a:avLst/>
              <a:gdLst/>
              <a:ahLst/>
              <a:cxnLst/>
              <a:rect l="l" t="t" r="r" b="b"/>
              <a:pathLst>
                <a:path w="1601" h="1544" extrusionOk="0">
                  <a:moveTo>
                    <a:pt x="301" y="0"/>
                  </a:moveTo>
                  <a:cubicBezTo>
                    <a:pt x="231" y="0"/>
                    <a:pt x="162" y="27"/>
                    <a:pt x="108" y="81"/>
                  </a:cubicBezTo>
                  <a:cubicBezTo>
                    <a:pt x="0" y="189"/>
                    <a:pt x="0" y="361"/>
                    <a:pt x="108" y="468"/>
                  </a:cubicBezTo>
                  <a:lnTo>
                    <a:pt x="1106" y="1463"/>
                  </a:lnTo>
                  <a:cubicBezTo>
                    <a:pt x="1155" y="1519"/>
                    <a:pt x="1229" y="1543"/>
                    <a:pt x="1297" y="1543"/>
                  </a:cubicBezTo>
                  <a:cubicBezTo>
                    <a:pt x="1367" y="1543"/>
                    <a:pt x="1441" y="1519"/>
                    <a:pt x="1493" y="1463"/>
                  </a:cubicBezTo>
                  <a:cubicBezTo>
                    <a:pt x="1601" y="1356"/>
                    <a:pt x="1601" y="1184"/>
                    <a:pt x="1493" y="1076"/>
                  </a:cubicBezTo>
                  <a:lnTo>
                    <a:pt x="495" y="81"/>
                  </a:lnTo>
                  <a:cubicBezTo>
                    <a:pt x="441" y="27"/>
                    <a:pt x="371"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 name="Google Shape;423;p37"/>
            <p:cNvSpPr/>
            <p:nvPr/>
          </p:nvSpPr>
          <p:spPr>
            <a:xfrm>
              <a:off x="132326" y="3088727"/>
              <a:ext cx="128456" cy="123651"/>
            </a:xfrm>
            <a:custGeom>
              <a:avLst/>
              <a:gdLst/>
              <a:ahLst/>
              <a:cxnLst/>
              <a:rect l="l" t="t" r="r" b="b"/>
              <a:pathLst>
                <a:path w="1604" h="1544" extrusionOk="0">
                  <a:moveTo>
                    <a:pt x="303" y="1"/>
                  </a:moveTo>
                  <a:cubicBezTo>
                    <a:pt x="232" y="1"/>
                    <a:pt x="162" y="27"/>
                    <a:pt x="108" y="81"/>
                  </a:cubicBezTo>
                  <a:cubicBezTo>
                    <a:pt x="0" y="189"/>
                    <a:pt x="0" y="361"/>
                    <a:pt x="108" y="468"/>
                  </a:cubicBezTo>
                  <a:lnTo>
                    <a:pt x="1106" y="1463"/>
                  </a:lnTo>
                  <a:cubicBezTo>
                    <a:pt x="1161" y="1516"/>
                    <a:pt x="1235" y="1543"/>
                    <a:pt x="1303" y="1543"/>
                  </a:cubicBezTo>
                  <a:cubicBezTo>
                    <a:pt x="1376" y="1543"/>
                    <a:pt x="1444" y="1516"/>
                    <a:pt x="1496" y="1463"/>
                  </a:cubicBezTo>
                  <a:cubicBezTo>
                    <a:pt x="1604" y="1356"/>
                    <a:pt x="1604" y="1184"/>
                    <a:pt x="1496" y="1076"/>
                  </a:cubicBezTo>
                  <a:lnTo>
                    <a:pt x="498" y="81"/>
                  </a:lnTo>
                  <a:cubicBezTo>
                    <a:pt x="444" y="27"/>
                    <a:pt x="373" y="1"/>
                    <a:pt x="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424;p37"/>
            <p:cNvSpPr/>
            <p:nvPr/>
          </p:nvSpPr>
          <p:spPr>
            <a:xfrm>
              <a:off x="597935" y="2990143"/>
              <a:ext cx="94100" cy="147917"/>
            </a:xfrm>
            <a:custGeom>
              <a:avLst/>
              <a:gdLst/>
              <a:ahLst/>
              <a:cxnLst/>
              <a:rect l="l" t="t" r="r" b="b"/>
              <a:pathLst>
                <a:path w="1175" h="1847" extrusionOk="0">
                  <a:moveTo>
                    <a:pt x="866" y="1"/>
                  </a:moveTo>
                  <a:cubicBezTo>
                    <a:pt x="760" y="1"/>
                    <a:pt x="658" y="63"/>
                    <a:pt x="612" y="166"/>
                  </a:cubicBezTo>
                  <a:lnTo>
                    <a:pt x="59" y="1463"/>
                  </a:lnTo>
                  <a:cubicBezTo>
                    <a:pt x="1" y="1601"/>
                    <a:pt x="65" y="1761"/>
                    <a:pt x="204" y="1822"/>
                  </a:cubicBezTo>
                  <a:cubicBezTo>
                    <a:pt x="238" y="1837"/>
                    <a:pt x="277" y="1847"/>
                    <a:pt x="311" y="1847"/>
                  </a:cubicBezTo>
                  <a:cubicBezTo>
                    <a:pt x="419" y="1847"/>
                    <a:pt x="520" y="1785"/>
                    <a:pt x="563" y="1678"/>
                  </a:cubicBezTo>
                  <a:lnTo>
                    <a:pt x="1116" y="381"/>
                  </a:lnTo>
                  <a:cubicBezTo>
                    <a:pt x="1174" y="243"/>
                    <a:pt x="1110" y="84"/>
                    <a:pt x="972" y="22"/>
                  </a:cubicBezTo>
                  <a:cubicBezTo>
                    <a:pt x="937" y="7"/>
                    <a:pt x="901" y="1"/>
                    <a:pt x="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 name="Google Shape;425;p37"/>
            <p:cNvSpPr/>
            <p:nvPr/>
          </p:nvSpPr>
          <p:spPr>
            <a:xfrm>
              <a:off x="277198" y="3738935"/>
              <a:ext cx="94020" cy="147677"/>
            </a:xfrm>
            <a:custGeom>
              <a:avLst/>
              <a:gdLst/>
              <a:ahLst/>
              <a:cxnLst/>
              <a:rect l="l" t="t" r="r" b="b"/>
              <a:pathLst>
                <a:path w="1174" h="1844" extrusionOk="0">
                  <a:moveTo>
                    <a:pt x="865" y="1"/>
                  </a:moveTo>
                  <a:cubicBezTo>
                    <a:pt x="759" y="1"/>
                    <a:pt x="658" y="63"/>
                    <a:pt x="612" y="167"/>
                  </a:cubicBezTo>
                  <a:lnTo>
                    <a:pt x="59" y="1460"/>
                  </a:lnTo>
                  <a:cubicBezTo>
                    <a:pt x="0" y="1598"/>
                    <a:pt x="65" y="1761"/>
                    <a:pt x="203" y="1822"/>
                  </a:cubicBezTo>
                  <a:cubicBezTo>
                    <a:pt x="240" y="1838"/>
                    <a:pt x="277" y="1844"/>
                    <a:pt x="311" y="1844"/>
                  </a:cubicBezTo>
                  <a:cubicBezTo>
                    <a:pt x="418" y="1844"/>
                    <a:pt x="520" y="1779"/>
                    <a:pt x="566" y="1675"/>
                  </a:cubicBezTo>
                  <a:lnTo>
                    <a:pt x="1119" y="382"/>
                  </a:lnTo>
                  <a:cubicBezTo>
                    <a:pt x="1174" y="244"/>
                    <a:pt x="1109" y="84"/>
                    <a:pt x="971" y="22"/>
                  </a:cubicBezTo>
                  <a:cubicBezTo>
                    <a:pt x="937" y="8"/>
                    <a:pt x="901" y="1"/>
                    <a:pt x="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 name="Google Shape;426;p37"/>
            <p:cNvSpPr/>
            <p:nvPr/>
          </p:nvSpPr>
          <p:spPr>
            <a:xfrm>
              <a:off x="782449" y="3554500"/>
              <a:ext cx="153603" cy="88334"/>
            </a:xfrm>
            <a:custGeom>
              <a:avLst/>
              <a:gdLst/>
              <a:ahLst/>
              <a:cxnLst/>
              <a:rect l="l" t="t" r="r" b="b"/>
              <a:pathLst>
                <a:path w="1918" h="1103" extrusionOk="0">
                  <a:moveTo>
                    <a:pt x="313" y="0"/>
                  </a:moveTo>
                  <a:cubicBezTo>
                    <a:pt x="207" y="0"/>
                    <a:pt x="105" y="62"/>
                    <a:pt x="59" y="166"/>
                  </a:cubicBezTo>
                  <a:cubicBezTo>
                    <a:pt x="1" y="304"/>
                    <a:pt x="65" y="467"/>
                    <a:pt x="204" y="528"/>
                  </a:cubicBezTo>
                  <a:lnTo>
                    <a:pt x="1497" y="1081"/>
                  </a:lnTo>
                  <a:cubicBezTo>
                    <a:pt x="1534" y="1097"/>
                    <a:pt x="1570" y="1103"/>
                    <a:pt x="1604" y="1103"/>
                  </a:cubicBezTo>
                  <a:cubicBezTo>
                    <a:pt x="1712" y="1103"/>
                    <a:pt x="1813" y="1041"/>
                    <a:pt x="1859" y="934"/>
                  </a:cubicBezTo>
                  <a:cubicBezTo>
                    <a:pt x="1918" y="796"/>
                    <a:pt x="1850" y="636"/>
                    <a:pt x="1712" y="575"/>
                  </a:cubicBezTo>
                  <a:lnTo>
                    <a:pt x="419" y="22"/>
                  </a:lnTo>
                  <a:cubicBezTo>
                    <a:pt x="384" y="7"/>
                    <a:pt x="348" y="0"/>
                    <a:pt x="3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 name="Google Shape;427;p37"/>
            <p:cNvSpPr/>
            <p:nvPr/>
          </p:nvSpPr>
          <p:spPr>
            <a:xfrm>
              <a:off x="33663" y="3234001"/>
              <a:ext cx="153603" cy="88574"/>
            </a:xfrm>
            <a:custGeom>
              <a:avLst/>
              <a:gdLst/>
              <a:ahLst/>
              <a:cxnLst/>
              <a:rect l="l" t="t" r="r" b="b"/>
              <a:pathLst>
                <a:path w="1918" h="1106" extrusionOk="0">
                  <a:moveTo>
                    <a:pt x="315" y="0"/>
                  </a:moveTo>
                  <a:cubicBezTo>
                    <a:pt x="208" y="0"/>
                    <a:pt x="105" y="64"/>
                    <a:pt x="59" y="169"/>
                  </a:cubicBezTo>
                  <a:cubicBezTo>
                    <a:pt x="0" y="307"/>
                    <a:pt x="65" y="467"/>
                    <a:pt x="203" y="528"/>
                  </a:cubicBezTo>
                  <a:lnTo>
                    <a:pt x="1499" y="1081"/>
                  </a:lnTo>
                  <a:cubicBezTo>
                    <a:pt x="1533" y="1096"/>
                    <a:pt x="1570" y="1105"/>
                    <a:pt x="1607" y="1105"/>
                  </a:cubicBezTo>
                  <a:cubicBezTo>
                    <a:pt x="1715" y="1105"/>
                    <a:pt x="1813" y="1038"/>
                    <a:pt x="1859" y="937"/>
                  </a:cubicBezTo>
                  <a:cubicBezTo>
                    <a:pt x="1917" y="798"/>
                    <a:pt x="1853" y="636"/>
                    <a:pt x="1715" y="574"/>
                  </a:cubicBezTo>
                  <a:lnTo>
                    <a:pt x="418" y="21"/>
                  </a:lnTo>
                  <a:cubicBezTo>
                    <a:pt x="384" y="7"/>
                    <a:pt x="349" y="0"/>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 name="Google Shape;428;p37"/>
            <p:cNvSpPr/>
            <p:nvPr/>
          </p:nvSpPr>
          <p:spPr>
            <a:xfrm>
              <a:off x="785412" y="3244172"/>
              <a:ext cx="155045" cy="86011"/>
            </a:xfrm>
            <a:custGeom>
              <a:avLst/>
              <a:gdLst/>
              <a:ahLst/>
              <a:cxnLst/>
              <a:rect l="l" t="t" r="r" b="b"/>
              <a:pathLst>
                <a:path w="1936" h="1074" extrusionOk="0">
                  <a:moveTo>
                    <a:pt x="1624" y="1"/>
                  </a:moveTo>
                  <a:cubicBezTo>
                    <a:pt x="1590" y="1"/>
                    <a:pt x="1555" y="7"/>
                    <a:pt x="1521" y="20"/>
                  </a:cubicBezTo>
                  <a:lnTo>
                    <a:pt x="213" y="542"/>
                  </a:lnTo>
                  <a:cubicBezTo>
                    <a:pt x="71" y="601"/>
                    <a:pt x="1" y="757"/>
                    <a:pt x="59" y="902"/>
                  </a:cubicBezTo>
                  <a:cubicBezTo>
                    <a:pt x="102" y="1009"/>
                    <a:pt x="206" y="1074"/>
                    <a:pt x="314" y="1074"/>
                  </a:cubicBezTo>
                  <a:cubicBezTo>
                    <a:pt x="348" y="1074"/>
                    <a:pt x="382" y="1064"/>
                    <a:pt x="415" y="1055"/>
                  </a:cubicBezTo>
                  <a:lnTo>
                    <a:pt x="1727" y="533"/>
                  </a:lnTo>
                  <a:cubicBezTo>
                    <a:pt x="1868" y="475"/>
                    <a:pt x="1936" y="318"/>
                    <a:pt x="1881" y="174"/>
                  </a:cubicBezTo>
                  <a:cubicBezTo>
                    <a:pt x="1836" y="66"/>
                    <a:pt x="1734" y="1"/>
                    <a:pt x="1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 name="Google Shape;429;p37"/>
            <p:cNvSpPr/>
            <p:nvPr/>
          </p:nvSpPr>
          <p:spPr>
            <a:xfrm>
              <a:off x="29258" y="3546812"/>
              <a:ext cx="155285" cy="85931"/>
            </a:xfrm>
            <a:custGeom>
              <a:avLst/>
              <a:gdLst/>
              <a:ahLst/>
              <a:cxnLst/>
              <a:rect l="l" t="t" r="r" b="b"/>
              <a:pathLst>
                <a:path w="1939" h="1073" extrusionOk="0">
                  <a:moveTo>
                    <a:pt x="1625" y="0"/>
                  </a:moveTo>
                  <a:cubicBezTo>
                    <a:pt x="1591" y="0"/>
                    <a:pt x="1557" y="6"/>
                    <a:pt x="1524" y="19"/>
                  </a:cubicBezTo>
                  <a:lnTo>
                    <a:pt x="212" y="542"/>
                  </a:lnTo>
                  <a:cubicBezTo>
                    <a:pt x="71" y="600"/>
                    <a:pt x="0" y="757"/>
                    <a:pt x="59" y="901"/>
                  </a:cubicBezTo>
                  <a:cubicBezTo>
                    <a:pt x="102" y="1008"/>
                    <a:pt x="206" y="1073"/>
                    <a:pt x="314" y="1073"/>
                  </a:cubicBezTo>
                  <a:cubicBezTo>
                    <a:pt x="347" y="1073"/>
                    <a:pt x="381" y="1064"/>
                    <a:pt x="415" y="1054"/>
                  </a:cubicBezTo>
                  <a:lnTo>
                    <a:pt x="1727" y="532"/>
                  </a:lnTo>
                  <a:cubicBezTo>
                    <a:pt x="1868" y="474"/>
                    <a:pt x="1938" y="317"/>
                    <a:pt x="1880" y="173"/>
                  </a:cubicBezTo>
                  <a:cubicBezTo>
                    <a:pt x="1836" y="65"/>
                    <a:pt x="1734" y="0"/>
                    <a:pt x="16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 name="Google Shape;430;p37"/>
            <p:cNvSpPr/>
            <p:nvPr/>
          </p:nvSpPr>
          <p:spPr>
            <a:xfrm>
              <a:off x="590087" y="3741738"/>
              <a:ext cx="92098" cy="149118"/>
            </a:xfrm>
            <a:custGeom>
              <a:avLst/>
              <a:gdLst/>
              <a:ahLst/>
              <a:cxnLst/>
              <a:rect l="l" t="t" r="r" b="b"/>
              <a:pathLst>
                <a:path w="1150" h="1862" extrusionOk="0">
                  <a:moveTo>
                    <a:pt x="315" y="1"/>
                  </a:moveTo>
                  <a:cubicBezTo>
                    <a:pt x="281" y="1"/>
                    <a:pt x="246" y="7"/>
                    <a:pt x="213" y="21"/>
                  </a:cubicBezTo>
                  <a:cubicBezTo>
                    <a:pt x="71" y="80"/>
                    <a:pt x="1" y="236"/>
                    <a:pt x="59" y="378"/>
                  </a:cubicBezTo>
                  <a:lnTo>
                    <a:pt x="581" y="1686"/>
                  </a:lnTo>
                  <a:cubicBezTo>
                    <a:pt x="624" y="1794"/>
                    <a:pt x="729" y="1861"/>
                    <a:pt x="836" y="1861"/>
                  </a:cubicBezTo>
                  <a:cubicBezTo>
                    <a:pt x="870" y="1861"/>
                    <a:pt x="904" y="1855"/>
                    <a:pt x="941" y="1840"/>
                  </a:cubicBezTo>
                  <a:cubicBezTo>
                    <a:pt x="1082" y="1784"/>
                    <a:pt x="1150" y="1625"/>
                    <a:pt x="1094" y="1483"/>
                  </a:cubicBezTo>
                  <a:lnTo>
                    <a:pt x="569" y="175"/>
                  </a:lnTo>
                  <a:cubicBezTo>
                    <a:pt x="527" y="67"/>
                    <a:pt x="424"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 name="Google Shape;431;p37"/>
            <p:cNvSpPr/>
            <p:nvPr/>
          </p:nvSpPr>
          <p:spPr>
            <a:xfrm>
              <a:off x="287769" y="2985898"/>
              <a:ext cx="91857" cy="148958"/>
            </a:xfrm>
            <a:custGeom>
              <a:avLst/>
              <a:gdLst/>
              <a:ahLst/>
              <a:cxnLst/>
              <a:rect l="l" t="t" r="r" b="b"/>
              <a:pathLst>
                <a:path w="1147" h="1860" extrusionOk="0">
                  <a:moveTo>
                    <a:pt x="311" y="1"/>
                  </a:moveTo>
                  <a:cubicBezTo>
                    <a:pt x="277" y="1"/>
                    <a:pt x="243" y="7"/>
                    <a:pt x="209" y="20"/>
                  </a:cubicBezTo>
                  <a:cubicBezTo>
                    <a:pt x="68" y="78"/>
                    <a:pt x="1" y="235"/>
                    <a:pt x="56" y="379"/>
                  </a:cubicBezTo>
                  <a:lnTo>
                    <a:pt x="578" y="1688"/>
                  </a:lnTo>
                  <a:cubicBezTo>
                    <a:pt x="621" y="1795"/>
                    <a:pt x="725" y="1860"/>
                    <a:pt x="833" y="1860"/>
                  </a:cubicBezTo>
                  <a:cubicBezTo>
                    <a:pt x="867" y="1860"/>
                    <a:pt x="901" y="1854"/>
                    <a:pt x="937" y="1841"/>
                  </a:cubicBezTo>
                  <a:cubicBezTo>
                    <a:pt x="1079" y="1783"/>
                    <a:pt x="1146" y="1626"/>
                    <a:pt x="1091" y="1485"/>
                  </a:cubicBezTo>
                  <a:lnTo>
                    <a:pt x="569" y="173"/>
                  </a:lnTo>
                  <a:cubicBezTo>
                    <a:pt x="524" y="65"/>
                    <a:pt x="42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 name="Google Shape;432;p37"/>
            <p:cNvSpPr/>
            <p:nvPr/>
          </p:nvSpPr>
          <p:spPr>
            <a:xfrm>
              <a:off x="177614"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 name="Google Shape;526;p39"/>
          <p:cNvSpPr txBox="1">
            <a:spLocks noGrp="1"/>
          </p:cNvSpPr>
          <p:nvPr>
            <p:ph type="subTitle" idx="2"/>
          </p:nvPr>
        </p:nvSpPr>
        <p:spPr>
          <a:xfrm>
            <a:off x="4695514" y="2777675"/>
            <a:ext cx="3694276" cy="1345199"/>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Font typeface="+mj-lt"/>
              <a:buAutoNum type="arabicPeriod"/>
            </a:pPr>
            <a:r>
              <a:rPr lang="en" sz="1400" dirty="0"/>
              <a:t>RAJA RAJA CHOZHAN V K</a:t>
            </a:r>
          </a:p>
          <a:p>
            <a:pPr marL="228600" lvl="0" indent="-228600" algn="l" rtl="0">
              <a:spcBef>
                <a:spcPts val="0"/>
              </a:spcBef>
              <a:spcAft>
                <a:spcPts val="0"/>
              </a:spcAft>
              <a:buFont typeface="+mj-lt"/>
              <a:buAutoNum type="arabicPeriod"/>
            </a:pPr>
            <a:r>
              <a:rPr lang="en" sz="1400" dirty="0"/>
              <a:t>RAJA B</a:t>
            </a:r>
          </a:p>
          <a:p>
            <a:pPr marL="228600" lvl="0" indent="-228600" algn="l" rtl="0">
              <a:spcBef>
                <a:spcPts val="0"/>
              </a:spcBef>
              <a:spcAft>
                <a:spcPts val="0"/>
              </a:spcAft>
              <a:buFont typeface="+mj-lt"/>
              <a:buAutoNum type="arabicPeriod"/>
            </a:pPr>
            <a:r>
              <a:rPr lang="en" sz="1400" dirty="0"/>
              <a:t>NANDAGOPAL J</a:t>
            </a:r>
          </a:p>
          <a:p>
            <a:pPr marL="228600" lvl="0" indent="-228600" algn="l" rtl="0">
              <a:spcBef>
                <a:spcPts val="0"/>
              </a:spcBef>
              <a:spcAft>
                <a:spcPts val="0"/>
              </a:spcAft>
              <a:buFont typeface="+mj-lt"/>
              <a:buAutoNum type="arabicPeriod"/>
            </a:pPr>
            <a:r>
              <a:rPr lang="en" sz="1400" dirty="0"/>
              <a:t>HARISH K S</a:t>
            </a:r>
          </a:p>
          <a:p>
            <a:pPr marL="228600" lvl="0" indent="-228600" algn="l" rtl="0">
              <a:spcBef>
                <a:spcPts val="0"/>
              </a:spcBef>
              <a:spcAft>
                <a:spcPts val="0"/>
              </a:spcAft>
              <a:buFont typeface="+mj-lt"/>
              <a:buAutoNum type="arabicPeriod"/>
            </a:pPr>
            <a:r>
              <a:rPr lang="en" sz="1400" dirty="0"/>
              <a:t>SWETHA SAMY</a:t>
            </a:r>
            <a:endParaRPr sz="1400" dirty="0"/>
          </a:p>
        </p:txBody>
      </p:sp>
      <p:pic>
        <p:nvPicPr>
          <p:cNvPr id="3" name="Picture 2">
            <a:extLst>
              <a:ext uri="{FF2B5EF4-FFF2-40B4-BE49-F238E27FC236}">
                <a16:creationId xmlns:a16="http://schemas.microsoft.com/office/drawing/2014/main" id="{CC4D4205-1968-45FC-8A0C-1A71CD5A8BE5}"/>
              </a:ext>
            </a:extLst>
          </p:cNvPr>
          <p:cNvPicPr>
            <a:picLocks noChangeAspect="1"/>
          </p:cNvPicPr>
          <p:nvPr/>
        </p:nvPicPr>
        <p:blipFill rotWithShape="1">
          <a:blip r:embed="rId3"/>
          <a:srcRect l="24607" t="17251" r="25000" b="17351"/>
          <a:stretch/>
        </p:blipFill>
        <p:spPr>
          <a:xfrm>
            <a:off x="330676" y="1651505"/>
            <a:ext cx="2844038" cy="276816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13"/>
        <p:cNvGrpSpPr/>
        <p:nvPr/>
      </p:nvGrpSpPr>
      <p:grpSpPr>
        <a:xfrm>
          <a:off x="0" y="0"/>
          <a:ext cx="0" cy="0"/>
          <a:chOff x="0" y="0"/>
          <a:chExt cx="0" cy="0"/>
        </a:xfrm>
      </p:grpSpPr>
      <p:pic>
        <p:nvPicPr>
          <p:cNvPr id="3914" name="Google Shape;3914;p65" title="Chart">
            <a:hlinkClick r:id="rId3"/>
          </p:cNvPr>
          <p:cNvPicPr preferRelativeResize="0"/>
          <p:nvPr/>
        </p:nvPicPr>
        <p:blipFill>
          <a:blip r:embed="rId4">
            <a:alphaModFix/>
          </a:blip>
          <a:stretch>
            <a:fillRect/>
          </a:stretch>
        </p:blipFill>
        <p:spPr>
          <a:xfrm>
            <a:off x="5105399" y="1385455"/>
            <a:ext cx="3435375" cy="2714995"/>
          </a:xfrm>
          <a:prstGeom prst="rect">
            <a:avLst/>
          </a:prstGeom>
          <a:noFill/>
          <a:ln>
            <a:noFill/>
          </a:ln>
        </p:spPr>
      </p:pic>
      <p:sp>
        <p:nvSpPr>
          <p:cNvPr id="3919" name="Google Shape;3919;p65"/>
          <p:cNvSpPr txBox="1">
            <a:spLocks noGrp="1"/>
          </p:cNvSpPr>
          <p:nvPr>
            <p:ph type="title"/>
          </p:nvPr>
        </p:nvSpPr>
        <p:spPr>
          <a:xfrm>
            <a:off x="720000" y="457200"/>
            <a:ext cx="7704000" cy="57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AI </a:t>
            </a:r>
            <a:r>
              <a:rPr lang="en" dirty="0">
                <a:solidFill>
                  <a:schemeClr val="dk2"/>
                </a:solidFill>
              </a:rPr>
              <a:t>ML PART</a:t>
            </a:r>
            <a:endParaRPr dirty="0">
              <a:solidFill>
                <a:schemeClr val="dk2"/>
              </a:solidFill>
            </a:endParaRPr>
          </a:p>
        </p:txBody>
      </p:sp>
      <p:sp>
        <p:nvSpPr>
          <p:cNvPr id="3921" name="Google Shape;3921;p65"/>
          <p:cNvSpPr txBox="1">
            <a:spLocks noGrp="1"/>
          </p:cNvSpPr>
          <p:nvPr>
            <p:ph type="subTitle" idx="1"/>
          </p:nvPr>
        </p:nvSpPr>
        <p:spPr>
          <a:xfrm>
            <a:off x="0" y="4771200"/>
            <a:ext cx="9144000" cy="372300"/>
          </a:xfrm>
          <a:prstGeom prst="rect">
            <a:avLst/>
          </a:prstGeom>
        </p:spPr>
        <p:txBody>
          <a:bodyPr spcFirstLastPara="1" wrap="square" lIns="91425" tIns="91425" rIns="91425" bIns="91425" anchor="ctr" anchorCtr="0">
            <a:noAutofit/>
          </a:bodyPr>
          <a:lstStyle/>
          <a:p>
            <a:pPr marL="0" indent="0"/>
            <a:r>
              <a:rPr lang="en-US" dirty="0"/>
              <a:t>AIML-AIML-AIML-AIML-AIML-AIML-AIML-AIML-AIML-AIML-AIML-AIML-AIML-AIML</a:t>
            </a:r>
          </a:p>
        </p:txBody>
      </p:sp>
      <p:grpSp>
        <p:nvGrpSpPr>
          <p:cNvPr id="3922" name="Google Shape;3922;p65"/>
          <p:cNvGrpSpPr/>
          <p:nvPr/>
        </p:nvGrpSpPr>
        <p:grpSpPr>
          <a:xfrm rot="696813">
            <a:off x="267565" y="4272997"/>
            <a:ext cx="784152" cy="591711"/>
            <a:chOff x="3262265" y="850500"/>
            <a:chExt cx="917242" cy="692139"/>
          </a:xfrm>
        </p:grpSpPr>
        <p:sp>
          <p:nvSpPr>
            <p:cNvPr id="3923" name="Google Shape;3923;p65"/>
            <p:cNvSpPr/>
            <p:nvPr/>
          </p:nvSpPr>
          <p:spPr>
            <a:xfrm>
              <a:off x="3262938" y="850500"/>
              <a:ext cx="916570" cy="692139"/>
            </a:xfrm>
            <a:custGeom>
              <a:avLst/>
              <a:gdLst/>
              <a:ahLst/>
              <a:cxnLst/>
              <a:rect l="l" t="t" r="r" b="b"/>
              <a:pathLst>
                <a:path w="12595" h="9511" extrusionOk="0">
                  <a:moveTo>
                    <a:pt x="1601" y="0"/>
                  </a:moveTo>
                  <a:lnTo>
                    <a:pt x="1" y="4061"/>
                  </a:lnTo>
                  <a:lnTo>
                    <a:pt x="1" y="4725"/>
                  </a:lnTo>
                  <a:lnTo>
                    <a:pt x="5994" y="4725"/>
                  </a:lnTo>
                  <a:lnTo>
                    <a:pt x="5994" y="8930"/>
                  </a:lnTo>
                  <a:lnTo>
                    <a:pt x="4780" y="8930"/>
                  </a:lnTo>
                  <a:lnTo>
                    <a:pt x="4780" y="9510"/>
                  </a:lnTo>
                  <a:lnTo>
                    <a:pt x="7818" y="9510"/>
                  </a:lnTo>
                  <a:lnTo>
                    <a:pt x="7818" y="8930"/>
                  </a:lnTo>
                  <a:lnTo>
                    <a:pt x="6617" y="8930"/>
                  </a:lnTo>
                  <a:lnTo>
                    <a:pt x="6617" y="4725"/>
                  </a:lnTo>
                  <a:lnTo>
                    <a:pt x="12595" y="4725"/>
                  </a:lnTo>
                  <a:lnTo>
                    <a:pt x="12595" y="4061"/>
                  </a:lnTo>
                  <a:lnTo>
                    <a:pt x="10994" y="0"/>
                  </a:lnTo>
                  <a:lnTo>
                    <a:pt x="6301" y="0"/>
                  </a:lnTo>
                  <a:lnTo>
                    <a:pt x="6301" y="4061"/>
                  </a:lnTo>
                  <a:lnTo>
                    <a:pt x="6301" y="4725"/>
                  </a:lnTo>
                  <a:lnTo>
                    <a:pt x="6298" y="4725"/>
                  </a:lnTo>
                  <a:lnTo>
                    <a:pt x="6298" y="4061"/>
                  </a:lnTo>
                  <a:lnTo>
                    <a:pt x="6298" y="0"/>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4" name="Google Shape;3924;p65"/>
            <p:cNvSpPr/>
            <p:nvPr/>
          </p:nvSpPr>
          <p:spPr>
            <a:xfrm>
              <a:off x="3262265" y="850500"/>
              <a:ext cx="916570" cy="692139"/>
            </a:xfrm>
            <a:custGeom>
              <a:avLst/>
              <a:gdLst/>
              <a:ahLst/>
              <a:cxnLst/>
              <a:rect l="l" t="t" r="r" b="b"/>
              <a:pathLst>
                <a:path w="12595" h="9511" extrusionOk="0">
                  <a:moveTo>
                    <a:pt x="1601" y="0"/>
                  </a:moveTo>
                  <a:lnTo>
                    <a:pt x="1" y="4061"/>
                  </a:lnTo>
                  <a:lnTo>
                    <a:pt x="1" y="4725"/>
                  </a:lnTo>
                  <a:lnTo>
                    <a:pt x="5993" y="4725"/>
                  </a:lnTo>
                  <a:lnTo>
                    <a:pt x="5993" y="8930"/>
                  </a:lnTo>
                  <a:lnTo>
                    <a:pt x="4780" y="8930"/>
                  </a:lnTo>
                  <a:lnTo>
                    <a:pt x="4780" y="9510"/>
                  </a:lnTo>
                  <a:lnTo>
                    <a:pt x="7818" y="9510"/>
                  </a:lnTo>
                  <a:lnTo>
                    <a:pt x="7818" y="8930"/>
                  </a:lnTo>
                  <a:lnTo>
                    <a:pt x="6617" y="8930"/>
                  </a:lnTo>
                  <a:lnTo>
                    <a:pt x="6617" y="4725"/>
                  </a:lnTo>
                  <a:lnTo>
                    <a:pt x="12595" y="4725"/>
                  </a:lnTo>
                  <a:lnTo>
                    <a:pt x="12595" y="4061"/>
                  </a:lnTo>
                  <a:lnTo>
                    <a:pt x="109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5" name="Google Shape;3925;p65"/>
            <p:cNvSpPr/>
            <p:nvPr/>
          </p:nvSpPr>
          <p:spPr>
            <a:xfrm>
              <a:off x="3262265" y="850500"/>
              <a:ext cx="458321" cy="295602"/>
            </a:xfrm>
            <a:custGeom>
              <a:avLst/>
              <a:gdLst/>
              <a:ahLst/>
              <a:cxnLst/>
              <a:rect l="l" t="t" r="r" b="b"/>
              <a:pathLst>
                <a:path w="6298" h="4062" extrusionOk="0">
                  <a:moveTo>
                    <a:pt x="1601" y="0"/>
                  </a:moveTo>
                  <a:lnTo>
                    <a:pt x="1" y="4061"/>
                  </a:lnTo>
                  <a:lnTo>
                    <a:pt x="6298" y="4061"/>
                  </a:lnTo>
                  <a:lnTo>
                    <a:pt x="6298" y="0"/>
                  </a:lnTo>
                  <a:close/>
                </a:path>
              </a:pathLst>
            </a:custGeom>
            <a:solidFill>
              <a:srgbClr val="394A66">
                <a:alpha val="45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6" name="Google Shape;3926;p65"/>
            <p:cNvSpPr/>
            <p:nvPr/>
          </p:nvSpPr>
          <p:spPr>
            <a:xfrm>
              <a:off x="3720509" y="850500"/>
              <a:ext cx="458321" cy="295602"/>
            </a:xfrm>
            <a:custGeom>
              <a:avLst/>
              <a:gdLst/>
              <a:ahLst/>
              <a:cxnLst/>
              <a:rect l="l" t="t" r="r" b="b"/>
              <a:pathLst>
                <a:path w="6298" h="4062" extrusionOk="0">
                  <a:moveTo>
                    <a:pt x="1" y="0"/>
                  </a:moveTo>
                  <a:lnTo>
                    <a:pt x="1" y="4061"/>
                  </a:lnTo>
                  <a:lnTo>
                    <a:pt x="6298" y="4061"/>
                  </a:lnTo>
                  <a:lnTo>
                    <a:pt x="4697" y="0"/>
                  </a:lnTo>
                  <a:close/>
                </a:path>
              </a:pathLst>
            </a:custGeom>
            <a:solidFill>
              <a:srgbClr val="C4D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7" name="Google Shape;3927;p65"/>
            <p:cNvSpPr/>
            <p:nvPr/>
          </p:nvSpPr>
          <p:spPr>
            <a:xfrm>
              <a:off x="3540762" y="882010"/>
              <a:ext cx="157698" cy="93076"/>
            </a:xfrm>
            <a:custGeom>
              <a:avLst/>
              <a:gdLst/>
              <a:ahLst/>
              <a:cxnLst/>
              <a:rect l="l" t="t" r="r" b="b"/>
              <a:pathLst>
                <a:path w="2167" h="1279" extrusionOk="0">
                  <a:moveTo>
                    <a:pt x="213" y="0"/>
                  </a:moveTo>
                  <a:lnTo>
                    <a:pt x="1" y="1278"/>
                  </a:lnTo>
                  <a:lnTo>
                    <a:pt x="2166" y="1278"/>
                  </a:lnTo>
                  <a:lnTo>
                    <a:pt x="21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8" name="Google Shape;3928;p65"/>
            <p:cNvSpPr/>
            <p:nvPr/>
          </p:nvSpPr>
          <p:spPr>
            <a:xfrm>
              <a:off x="3363272" y="882010"/>
              <a:ext cx="167741" cy="93076"/>
            </a:xfrm>
            <a:custGeom>
              <a:avLst/>
              <a:gdLst/>
              <a:ahLst/>
              <a:cxnLst/>
              <a:rect l="l" t="t" r="r" b="b"/>
              <a:pathLst>
                <a:path w="2305" h="1279" extrusionOk="0">
                  <a:moveTo>
                    <a:pt x="508" y="0"/>
                  </a:moveTo>
                  <a:lnTo>
                    <a:pt x="1" y="1278"/>
                  </a:lnTo>
                  <a:lnTo>
                    <a:pt x="2071" y="1278"/>
                  </a:lnTo>
                  <a:lnTo>
                    <a:pt x="23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9" name="Google Shape;3929;p65"/>
            <p:cNvSpPr/>
            <p:nvPr/>
          </p:nvSpPr>
          <p:spPr>
            <a:xfrm>
              <a:off x="3308548" y="998227"/>
              <a:ext cx="201216" cy="116290"/>
            </a:xfrm>
            <a:custGeom>
              <a:avLst/>
              <a:gdLst/>
              <a:ahLst/>
              <a:cxnLst/>
              <a:rect l="l" t="t" r="r" b="b"/>
              <a:pathLst>
                <a:path w="2765" h="1598" extrusionOk="0">
                  <a:moveTo>
                    <a:pt x="630" y="1"/>
                  </a:moveTo>
                  <a:lnTo>
                    <a:pt x="0" y="1598"/>
                  </a:lnTo>
                  <a:lnTo>
                    <a:pt x="2473" y="1598"/>
                  </a:lnTo>
                  <a:lnTo>
                    <a:pt x="27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0" name="Google Shape;3930;p65"/>
            <p:cNvSpPr/>
            <p:nvPr/>
          </p:nvSpPr>
          <p:spPr>
            <a:xfrm>
              <a:off x="3518203" y="998227"/>
              <a:ext cx="180257" cy="116290"/>
            </a:xfrm>
            <a:custGeom>
              <a:avLst/>
              <a:gdLst/>
              <a:ahLst/>
              <a:cxnLst/>
              <a:rect l="l" t="t" r="r" b="b"/>
              <a:pathLst>
                <a:path w="2477" h="1598" extrusionOk="0">
                  <a:moveTo>
                    <a:pt x="262" y="1"/>
                  </a:moveTo>
                  <a:lnTo>
                    <a:pt x="1" y="1598"/>
                  </a:lnTo>
                  <a:lnTo>
                    <a:pt x="2476" y="1598"/>
                  </a:lnTo>
                  <a:lnTo>
                    <a:pt x="2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1" name="Google Shape;3931;p65"/>
            <p:cNvSpPr/>
            <p:nvPr/>
          </p:nvSpPr>
          <p:spPr>
            <a:xfrm>
              <a:off x="3908260" y="882010"/>
              <a:ext cx="169342" cy="93076"/>
            </a:xfrm>
            <a:custGeom>
              <a:avLst/>
              <a:gdLst/>
              <a:ahLst/>
              <a:cxnLst/>
              <a:rect l="l" t="t" r="r" b="b"/>
              <a:pathLst>
                <a:path w="2327" h="1279" extrusionOk="0">
                  <a:moveTo>
                    <a:pt x="1" y="0"/>
                  </a:moveTo>
                  <a:lnTo>
                    <a:pt x="234" y="1278"/>
                  </a:lnTo>
                  <a:lnTo>
                    <a:pt x="2326" y="1278"/>
                  </a:lnTo>
                  <a:lnTo>
                    <a:pt x="18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2" name="Google Shape;3932;p65"/>
            <p:cNvSpPr/>
            <p:nvPr/>
          </p:nvSpPr>
          <p:spPr>
            <a:xfrm>
              <a:off x="3929509" y="998227"/>
              <a:ext cx="202817" cy="116290"/>
            </a:xfrm>
            <a:custGeom>
              <a:avLst/>
              <a:gdLst/>
              <a:ahLst/>
              <a:cxnLst/>
              <a:rect l="l" t="t" r="r" b="b"/>
              <a:pathLst>
                <a:path w="2787" h="1598" extrusionOk="0">
                  <a:moveTo>
                    <a:pt x="1" y="1"/>
                  </a:moveTo>
                  <a:lnTo>
                    <a:pt x="292" y="1598"/>
                  </a:lnTo>
                  <a:lnTo>
                    <a:pt x="2787" y="1598"/>
                  </a:lnTo>
                  <a:lnTo>
                    <a:pt x="21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3" name="Google Shape;3933;p65"/>
            <p:cNvSpPr/>
            <p:nvPr/>
          </p:nvSpPr>
          <p:spPr>
            <a:xfrm>
              <a:off x="3739939" y="998227"/>
              <a:ext cx="181131" cy="116290"/>
            </a:xfrm>
            <a:custGeom>
              <a:avLst/>
              <a:gdLst/>
              <a:ahLst/>
              <a:cxnLst/>
              <a:rect l="l" t="t" r="r" b="b"/>
              <a:pathLst>
                <a:path w="2489" h="1598" extrusionOk="0">
                  <a:moveTo>
                    <a:pt x="1" y="1"/>
                  </a:moveTo>
                  <a:lnTo>
                    <a:pt x="1" y="1598"/>
                  </a:lnTo>
                  <a:lnTo>
                    <a:pt x="2489" y="1598"/>
                  </a:lnTo>
                  <a:lnTo>
                    <a:pt x="22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4" name="Google Shape;3934;p65"/>
            <p:cNvSpPr/>
            <p:nvPr/>
          </p:nvSpPr>
          <p:spPr>
            <a:xfrm>
              <a:off x="3739939" y="882010"/>
              <a:ext cx="158571" cy="93076"/>
            </a:xfrm>
            <a:custGeom>
              <a:avLst/>
              <a:gdLst/>
              <a:ahLst/>
              <a:cxnLst/>
              <a:rect l="l" t="t" r="r" b="b"/>
              <a:pathLst>
                <a:path w="2179" h="1279" extrusionOk="0">
                  <a:moveTo>
                    <a:pt x="1" y="0"/>
                  </a:moveTo>
                  <a:lnTo>
                    <a:pt x="1" y="1278"/>
                  </a:lnTo>
                  <a:lnTo>
                    <a:pt x="2179" y="1278"/>
                  </a:lnTo>
                  <a:lnTo>
                    <a:pt x="1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5" name="Google Shape;3935;p65"/>
            <p:cNvSpPr/>
            <p:nvPr/>
          </p:nvSpPr>
          <p:spPr>
            <a:xfrm>
              <a:off x="3262265" y="1146026"/>
              <a:ext cx="458321" cy="48321"/>
            </a:xfrm>
            <a:custGeom>
              <a:avLst/>
              <a:gdLst/>
              <a:ahLst/>
              <a:cxnLst/>
              <a:rect l="l" t="t" r="r" b="b"/>
              <a:pathLst>
                <a:path w="6298" h="664" extrusionOk="0">
                  <a:moveTo>
                    <a:pt x="1" y="0"/>
                  </a:moveTo>
                  <a:lnTo>
                    <a:pt x="1" y="664"/>
                  </a:lnTo>
                  <a:lnTo>
                    <a:pt x="6298" y="664"/>
                  </a:lnTo>
                  <a:lnTo>
                    <a:pt x="62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6" name="Google Shape;3936;p65"/>
            <p:cNvSpPr/>
            <p:nvPr/>
          </p:nvSpPr>
          <p:spPr>
            <a:xfrm>
              <a:off x="3698386" y="1194274"/>
              <a:ext cx="22632" cy="336063"/>
            </a:xfrm>
            <a:custGeom>
              <a:avLst/>
              <a:gdLst/>
              <a:ahLst/>
              <a:cxnLst/>
              <a:rect l="l" t="t" r="r" b="b"/>
              <a:pathLst>
                <a:path w="311" h="4618" extrusionOk="0">
                  <a:moveTo>
                    <a:pt x="0" y="1"/>
                  </a:moveTo>
                  <a:lnTo>
                    <a:pt x="0" y="4617"/>
                  </a:lnTo>
                  <a:lnTo>
                    <a:pt x="311" y="4617"/>
                  </a:lnTo>
                  <a:lnTo>
                    <a:pt x="3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7" name="Google Shape;3937;p65"/>
            <p:cNvSpPr/>
            <p:nvPr/>
          </p:nvSpPr>
          <p:spPr>
            <a:xfrm>
              <a:off x="3720945" y="1194274"/>
              <a:ext cx="22923" cy="336063"/>
            </a:xfrm>
            <a:custGeom>
              <a:avLst/>
              <a:gdLst/>
              <a:ahLst/>
              <a:cxnLst/>
              <a:rect l="l" t="t" r="r" b="b"/>
              <a:pathLst>
                <a:path w="315" h="4618" extrusionOk="0">
                  <a:moveTo>
                    <a:pt x="1" y="1"/>
                  </a:moveTo>
                  <a:lnTo>
                    <a:pt x="1" y="4617"/>
                  </a:lnTo>
                  <a:lnTo>
                    <a:pt x="314" y="4617"/>
                  </a:lnTo>
                  <a:lnTo>
                    <a:pt x="3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8" name="Google Shape;3938;p65"/>
            <p:cNvSpPr/>
            <p:nvPr/>
          </p:nvSpPr>
          <p:spPr>
            <a:xfrm>
              <a:off x="3610114" y="1500279"/>
              <a:ext cx="110905" cy="42354"/>
            </a:xfrm>
            <a:custGeom>
              <a:avLst/>
              <a:gdLst/>
              <a:ahLst/>
              <a:cxnLst/>
              <a:rect l="l" t="t" r="r" b="b"/>
              <a:pathLst>
                <a:path w="1524" h="582" extrusionOk="0">
                  <a:moveTo>
                    <a:pt x="0" y="1"/>
                  </a:moveTo>
                  <a:lnTo>
                    <a:pt x="0" y="581"/>
                  </a:lnTo>
                  <a:lnTo>
                    <a:pt x="1524" y="581"/>
                  </a:lnTo>
                  <a:lnTo>
                    <a:pt x="15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9" name="Google Shape;3939;p65"/>
            <p:cNvSpPr/>
            <p:nvPr/>
          </p:nvSpPr>
          <p:spPr>
            <a:xfrm>
              <a:off x="3720509" y="1500279"/>
              <a:ext cx="110978" cy="42354"/>
            </a:xfrm>
            <a:custGeom>
              <a:avLst/>
              <a:gdLst/>
              <a:ahLst/>
              <a:cxnLst/>
              <a:rect l="l" t="t" r="r" b="b"/>
              <a:pathLst>
                <a:path w="1525" h="582" extrusionOk="0">
                  <a:moveTo>
                    <a:pt x="1" y="1"/>
                  </a:moveTo>
                  <a:lnTo>
                    <a:pt x="1" y="581"/>
                  </a:lnTo>
                  <a:lnTo>
                    <a:pt x="1524" y="581"/>
                  </a:lnTo>
                  <a:lnTo>
                    <a:pt x="1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40" name="Google Shape;3940;p65"/>
          <p:cNvGrpSpPr/>
          <p:nvPr/>
        </p:nvGrpSpPr>
        <p:grpSpPr>
          <a:xfrm rot="-1913237">
            <a:off x="8286292" y="4254267"/>
            <a:ext cx="449634" cy="629214"/>
            <a:chOff x="7877949" y="4508284"/>
            <a:chExt cx="560451" cy="784290"/>
          </a:xfrm>
        </p:grpSpPr>
        <p:sp>
          <p:nvSpPr>
            <p:cNvPr id="3941" name="Google Shape;3941;p65"/>
            <p:cNvSpPr/>
            <p:nvPr/>
          </p:nvSpPr>
          <p:spPr>
            <a:xfrm>
              <a:off x="7877949" y="4508284"/>
              <a:ext cx="538019" cy="783421"/>
            </a:xfrm>
            <a:custGeom>
              <a:avLst/>
              <a:gdLst/>
              <a:ahLst/>
              <a:cxnLst/>
              <a:rect l="l" t="t" r="r" b="b"/>
              <a:pathLst>
                <a:path w="9287" h="13523" extrusionOk="0">
                  <a:moveTo>
                    <a:pt x="4832" y="1"/>
                  </a:moveTo>
                  <a:cubicBezTo>
                    <a:pt x="2105" y="1"/>
                    <a:pt x="1" y="2504"/>
                    <a:pt x="575" y="5260"/>
                  </a:cubicBezTo>
                  <a:cubicBezTo>
                    <a:pt x="1097" y="7763"/>
                    <a:pt x="3604" y="9287"/>
                    <a:pt x="3604" y="10113"/>
                  </a:cubicBezTo>
                  <a:lnTo>
                    <a:pt x="3604" y="10844"/>
                  </a:lnTo>
                  <a:lnTo>
                    <a:pt x="3490" y="10844"/>
                  </a:lnTo>
                  <a:lnTo>
                    <a:pt x="3490" y="11458"/>
                  </a:lnTo>
                  <a:lnTo>
                    <a:pt x="3604" y="11458"/>
                  </a:lnTo>
                  <a:lnTo>
                    <a:pt x="3604" y="11784"/>
                  </a:lnTo>
                  <a:lnTo>
                    <a:pt x="3604" y="11913"/>
                  </a:lnTo>
                  <a:lnTo>
                    <a:pt x="3604" y="12174"/>
                  </a:lnTo>
                  <a:lnTo>
                    <a:pt x="3604" y="12306"/>
                  </a:lnTo>
                  <a:lnTo>
                    <a:pt x="3604" y="12567"/>
                  </a:lnTo>
                  <a:lnTo>
                    <a:pt x="3604" y="12696"/>
                  </a:lnTo>
                  <a:lnTo>
                    <a:pt x="3604" y="12718"/>
                  </a:lnTo>
                  <a:cubicBezTo>
                    <a:pt x="3604" y="12887"/>
                    <a:pt x="3742" y="13025"/>
                    <a:pt x="3911" y="13025"/>
                  </a:cubicBezTo>
                  <a:lnTo>
                    <a:pt x="3988" y="13025"/>
                  </a:lnTo>
                  <a:lnTo>
                    <a:pt x="4077" y="13307"/>
                  </a:lnTo>
                  <a:cubicBezTo>
                    <a:pt x="4117" y="13440"/>
                    <a:pt x="4233" y="13522"/>
                    <a:pt x="4372" y="13522"/>
                  </a:cubicBezTo>
                  <a:lnTo>
                    <a:pt x="5302" y="13522"/>
                  </a:lnTo>
                  <a:cubicBezTo>
                    <a:pt x="5438" y="13522"/>
                    <a:pt x="5554" y="13433"/>
                    <a:pt x="5597" y="13307"/>
                  </a:cubicBezTo>
                  <a:lnTo>
                    <a:pt x="5686" y="13025"/>
                  </a:lnTo>
                  <a:lnTo>
                    <a:pt x="5763" y="13025"/>
                  </a:lnTo>
                  <a:cubicBezTo>
                    <a:pt x="5932" y="13025"/>
                    <a:pt x="6070" y="12887"/>
                    <a:pt x="6070" y="12718"/>
                  </a:cubicBezTo>
                  <a:lnTo>
                    <a:pt x="6070" y="12696"/>
                  </a:lnTo>
                  <a:lnTo>
                    <a:pt x="6070" y="12567"/>
                  </a:lnTo>
                  <a:lnTo>
                    <a:pt x="6070" y="12306"/>
                  </a:lnTo>
                  <a:lnTo>
                    <a:pt x="6070" y="12174"/>
                  </a:lnTo>
                  <a:lnTo>
                    <a:pt x="6070" y="11913"/>
                  </a:lnTo>
                  <a:lnTo>
                    <a:pt x="6070" y="11784"/>
                  </a:lnTo>
                  <a:lnTo>
                    <a:pt x="6070" y="11458"/>
                  </a:lnTo>
                  <a:lnTo>
                    <a:pt x="6184" y="11458"/>
                  </a:lnTo>
                  <a:lnTo>
                    <a:pt x="6184" y="10844"/>
                  </a:lnTo>
                  <a:lnTo>
                    <a:pt x="6070" y="10844"/>
                  </a:lnTo>
                  <a:lnTo>
                    <a:pt x="6070" y="10113"/>
                  </a:lnTo>
                  <a:cubicBezTo>
                    <a:pt x="6070" y="9287"/>
                    <a:pt x="8577" y="7760"/>
                    <a:pt x="9099" y="5260"/>
                  </a:cubicBezTo>
                  <a:cubicBezTo>
                    <a:pt x="9102" y="5247"/>
                    <a:pt x="9108" y="5232"/>
                    <a:pt x="9108" y="5223"/>
                  </a:cubicBezTo>
                  <a:cubicBezTo>
                    <a:pt x="9111" y="5210"/>
                    <a:pt x="9111" y="5198"/>
                    <a:pt x="9114" y="5186"/>
                  </a:cubicBezTo>
                  <a:cubicBezTo>
                    <a:pt x="9286" y="4304"/>
                    <a:pt x="9179" y="3435"/>
                    <a:pt x="8856" y="2673"/>
                  </a:cubicBezTo>
                  <a:cubicBezTo>
                    <a:pt x="8838" y="2667"/>
                    <a:pt x="8835" y="2664"/>
                    <a:pt x="8832" y="2658"/>
                  </a:cubicBezTo>
                  <a:cubicBezTo>
                    <a:pt x="8823" y="2636"/>
                    <a:pt x="8810" y="2615"/>
                    <a:pt x="8804" y="2596"/>
                  </a:cubicBezTo>
                  <a:cubicBezTo>
                    <a:pt x="8795" y="2575"/>
                    <a:pt x="8789" y="2556"/>
                    <a:pt x="8776" y="2538"/>
                  </a:cubicBezTo>
                  <a:cubicBezTo>
                    <a:pt x="8773" y="2526"/>
                    <a:pt x="8764" y="2513"/>
                    <a:pt x="8761" y="2504"/>
                  </a:cubicBezTo>
                  <a:cubicBezTo>
                    <a:pt x="8746" y="2473"/>
                    <a:pt x="8733" y="2446"/>
                    <a:pt x="8718" y="2415"/>
                  </a:cubicBezTo>
                  <a:cubicBezTo>
                    <a:pt x="8718" y="2412"/>
                    <a:pt x="8718" y="2412"/>
                    <a:pt x="8715" y="2406"/>
                  </a:cubicBezTo>
                  <a:cubicBezTo>
                    <a:pt x="8466" y="1911"/>
                    <a:pt x="8128" y="1469"/>
                    <a:pt x="7720" y="1107"/>
                  </a:cubicBezTo>
                  <a:lnTo>
                    <a:pt x="7717" y="1100"/>
                  </a:lnTo>
                  <a:cubicBezTo>
                    <a:pt x="7689" y="1079"/>
                    <a:pt x="7668" y="1054"/>
                    <a:pt x="7640" y="1033"/>
                  </a:cubicBezTo>
                  <a:cubicBezTo>
                    <a:pt x="7634" y="1024"/>
                    <a:pt x="7625" y="1021"/>
                    <a:pt x="7622" y="1014"/>
                  </a:cubicBezTo>
                  <a:cubicBezTo>
                    <a:pt x="7603" y="996"/>
                    <a:pt x="7582" y="978"/>
                    <a:pt x="7560" y="962"/>
                  </a:cubicBezTo>
                  <a:cubicBezTo>
                    <a:pt x="7548" y="956"/>
                    <a:pt x="7536" y="944"/>
                    <a:pt x="7526" y="938"/>
                  </a:cubicBezTo>
                  <a:cubicBezTo>
                    <a:pt x="7511" y="925"/>
                    <a:pt x="7499" y="913"/>
                    <a:pt x="7483" y="901"/>
                  </a:cubicBezTo>
                  <a:cubicBezTo>
                    <a:pt x="7468" y="888"/>
                    <a:pt x="7449" y="876"/>
                    <a:pt x="7434" y="864"/>
                  </a:cubicBezTo>
                  <a:cubicBezTo>
                    <a:pt x="7428" y="861"/>
                    <a:pt x="7422" y="855"/>
                    <a:pt x="7419" y="852"/>
                  </a:cubicBezTo>
                  <a:cubicBezTo>
                    <a:pt x="6841" y="422"/>
                    <a:pt x="6150" y="130"/>
                    <a:pt x="5395" y="35"/>
                  </a:cubicBezTo>
                  <a:cubicBezTo>
                    <a:pt x="5385" y="35"/>
                    <a:pt x="5379" y="35"/>
                    <a:pt x="5376" y="28"/>
                  </a:cubicBezTo>
                  <a:cubicBezTo>
                    <a:pt x="5348" y="25"/>
                    <a:pt x="5321" y="22"/>
                    <a:pt x="5293" y="22"/>
                  </a:cubicBezTo>
                  <a:cubicBezTo>
                    <a:pt x="5284" y="22"/>
                    <a:pt x="5269" y="19"/>
                    <a:pt x="5256" y="19"/>
                  </a:cubicBezTo>
                  <a:cubicBezTo>
                    <a:pt x="5232" y="16"/>
                    <a:pt x="5210" y="16"/>
                    <a:pt x="5186" y="10"/>
                  </a:cubicBezTo>
                  <a:cubicBezTo>
                    <a:pt x="5167" y="10"/>
                    <a:pt x="5149" y="7"/>
                    <a:pt x="5133" y="7"/>
                  </a:cubicBezTo>
                  <a:cubicBezTo>
                    <a:pt x="5115" y="7"/>
                    <a:pt x="5093" y="4"/>
                    <a:pt x="5072" y="4"/>
                  </a:cubicBezTo>
                  <a:cubicBezTo>
                    <a:pt x="5047" y="4"/>
                    <a:pt x="5026" y="1"/>
                    <a:pt x="4998"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2" name="Google Shape;3942;p65"/>
            <p:cNvSpPr/>
            <p:nvPr/>
          </p:nvSpPr>
          <p:spPr>
            <a:xfrm>
              <a:off x="7877960" y="4508632"/>
              <a:ext cx="560439" cy="639459"/>
            </a:xfrm>
            <a:custGeom>
              <a:avLst/>
              <a:gdLst/>
              <a:ahLst/>
              <a:cxnLst/>
              <a:rect l="l" t="t" r="r" b="b"/>
              <a:pathLst>
                <a:path w="9674" h="11038" extrusionOk="0">
                  <a:moveTo>
                    <a:pt x="4836" y="1"/>
                  </a:moveTo>
                  <a:cubicBezTo>
                    <a:pt x="2105" y="1"/>
                    <a:pt x="1" y="2504"/>
                    <a:pt x="578" y="5263"/>
                  </a:cubicBezTo>
                  <a:cubicBezTo>
                    <a:pt x="1101" y="7766"/>
                    <a:pt x="3607" y="9290"/>
                    <a:pt x="3607" y="10116"/>
                  </a:cubicBezTo>
                  <a:lnTo>
                    <a:pt x="3607" y="11038"/>
                  </a:lnTo>
                  <a:lnTo>
                    <a:pt x="6064" y="11038"/>
                  </a:lnTo>
                  <a:lnTo>
                    <a:pt x="6064" y="10116"/>
                  </a:lnTo>
                  <a:cubicBezTo>
                    <a:pt x="6064" y="9290"/>
                    <a:pt x="8577" y="7760"/>
                    <a:pt x="9093" y="5263"/>
                  </a:cubicBezTo>
                  <a:cubicBezTo>
                    <a:pt x="9674" y="2563"/>
                    <a:pt x="7609" y="1"/>
                    <a:pt x="4836" y="1"/>
                  </a:cubicBezTo>
                  <a:close/>
                </a:path>
              </a:pathLst>
            </a:custGeom>
            <a:solidFill>
              <a:srgbClr val="B0C5D9">
                <a:alpha val="58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3" name="Google Shape;3943;p65"/>
            <p:cNvSpPr/>
            <p:nvPr/>
          </p:nvSpPr>
          <p:spPr>
            <a:xfrm>
              <a:off x="8149191" y="4544085"/>
              <a:ext cx="225705" cy="225531"/>
            </a:xfrm>
            <a:custGeom>
              <a:avLst/>
              <a:gdLst/>
              <a:ahLst/>
              <a:cxnLst/>
              <a:rect l="l" t="t" r="r" b="b"/>
              <a:pathLst>
                <a:path w="3896" h="3893" extrusionOk="0">
                  <a:moveTo>
                    <a:pt x="154" y="0"/>
                  </a:moveTo>
                  <a:cubicBezTo>
                    <a:pt x="71" y="0"/>
                    <a:pt x="0" y="68"/>
                    <a:pt x="0" y="154"/>
                  </a:cubicBezTo>
                  <a:cubicBezTo>
                    <a:pt x="0" y="237"/>
                    <a:pt x="71" y="307"/>
                    <a:pt x="154" y="307"/>
                  </a:cubicBezTo>
                  <a:cubicBezTo>
                    <a:pt x="2046" y="307"/>
                    <a:pt x="3588" y="1846"/>
                    <a:pt x="3588" y="3738"/>
                  </a:cubicBezTo>
                  <a:cubicBezTo>
                    <a:pt x="3588" y="3824"/>
                    <a:pt x="3655" y="3892"/>
                    <a:pt x="3741" y="3892"/>
                  </a:cubicBezTo>
                  <a:cubicBezTo>
                    <a:pt x="3824" y="3892"/>
                    <a:pt x="3895" y="3824"/>
                    <a:pt x="3895" y="3738"/>
                  </a:cubicBezTo>
                  <a:cubicBezTo>
                    <a:pt x="3895" y="1677"/>
                    <a:pt x="2215" y="0"/>
                    <a:pt x="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4" name="Google Shape;3944;p65"/>
            <p:cNvSpPr/>
            <p:nvPr/>
          </p:nvSpPr>
          <p:spPr>
            <a:xfrm>
              <a:off x="8086916" y="5162780"/>
              <a:ext cx="142398" cy="100397"/>
            </a:xfrm>
            <a:custGeom>
              <a:avLst/>
              <a:gdLst/>
              <a:ahLst/>
              <a:cxnLst/>
              <a:rect l="l" t="t" r="r" b="b"/>
              <a:pathLst>
                <a:path w="2458" h="1733" extrusionOk="0">
                  <a:moveTo>
                    <a:pt x="0" y="1"/>
                  </a:moveTo>
                  <a:lnTo>
                    <a:pt x="0" y="1426"/>
                  </a:lnTo>
                  <a:cubicBezTo>
                    <a:pt x="0" y="1595"/>
                    <a:pt x="138" y="1733"/>
                    <a:pt x="307" y="1733"/>
                  </a:cubicBezTo>
                  <a:lnTo>
                    <a:pt x="2150" y="1733"/>
                  </a:lnTo>
                  <a:cubicBezTo>
                    <a:pt x="2319" y="1733"/>
                    <a:pt x="2457" y="1595"/>
                    <a:pt x="2457" y="1426"/>
                  </a:cubicBezTo>
                  <a:lnTo>
                    <a:pt x="24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5" name="Google Shape;3945;p65"/>
            <p:cNvSpPr/>
            <p:nvPr/>
          </p:nvSpPr>
          <p:spPr>
            <a:xfrm>
              <a:off x="8108929" y="5262942"/>
              <a:ext cx="97964" cy="28908"/>
            </a:xfrm>
            <a:custGeom>
              <a:avLst/>
              <a:gdLst/>
              <a:ahLst/>
              <a:cxnLst/>
              <a:rect l="l" t="t" r="r" b="b"/>
              <a:pathLst>
                <a:path w="1691" h="499" extrusionOk="0">
                  <a:moveTo>
                    <a:pt x="1" y="1"/>
                  </a:moveTo>
                  <a:lnTo>
                    <a:pt x="90" y="284"/>
                  </a:lnTo>
                  <a:cubicBezTo>
                    <a:pt x="130" y="409"/>
                    <a:pt x="250" y="499"/>
                    <a:pt x="385" y="499"/>
                  </a:cubicBezTo>
                  <a:lnTo>
                    <a:pt x="1313" y="499"/>
                  </a:lnTo>
                  <a:cubicBezTo>
                    <a:pt x="1451" y="499"/>
                    <a:pt x="1571" y="416"/>
                    <a:pt x="1611" y="284"/>
                  </a:cubicBezTo>
                  <a:lnTo>
                    <a:pt x="16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6" name="Google Shape;3946;p65"/>
            <p:cNvSpPr/>
            <p:nvPr/>
          </p:nvSpPr>
          <p:spPr>
            <a:xfrm>
              <a:off x="8086916" y="5236641"/>
              <a:ext cx="142398" cy="7705"/>
            </a:xfrm>
            <a:custGeom>
              <a:avLst/>
              <a:gdLst/>
              <a:ahLst/>
              <a:cxnLst/>
              <a:rect l="l" t="t" r="r" b="b"/>
              <a:pathLst>
                <a:path w="2458" h="133" extrusionOk="0">
                  <a:moveTo>
                    <a:pt x="0" y="0"/>
                  </a:moveTo>
                  <a:lnTo>
                    <a:pt x="0" y="132"/>
                  </a:lnTo>
                  <a:lnTo>
                    <a:pt x="2457" y="132"/>
                  </a:lnTo>
                  <a:lnTo>
                    <a:pt x="2457" y="0"/>
                  </a:lnTo>
                  <a:close/>
                </a:path>
              </a:pathLst>
            </a:custGeom>
            <a:solidFill>
              <a:srgbClr val="2C3A4C">
                <a:alpha val="54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7" name="Google Shape;3947;p65"/>
            <p:cNvSpPr/>
            <p:nvPr/>
          </p:nvSpPr>
          <p:spPr>
            <a:xfrm>
              <a:off x="8086916" y="5214049"/>
              <a:ext cx="142398" cy="7531"/>
            </a:xfrm>
            <a:custGeom>
              <a:avLst/>
              <a:gdLst/>
              <a:ahLst/>
              <a:cxnLst/>
              <a:rect l="l" t="t" r="r" b="b"/>
              <a:pathLst>
                <a:path w="2458" h="130" extrusionOk="0">
                  <a:moveTo>
                    <a:pt x="0" y="0"/>
                  </a:moveTo>
                  <a:lnTo>
                    <a:pt x="0" y="129"/>
                  </a:lnTo>
                  <a:lnTo>
                    <a:pt x="2457" y="129"/>
                  </a:lnTo>
                  <a:lnTo>
                    <a:pt x="2457" y="0"/>
                  </a:lnTo>
                  <a:close/>
                </a:path>
              </a:pathLst>
            </a:custGeom>
            <a:solidFill>
              <a:srgbClr val="2C3A4C">
                <a:alpha val="54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8" name="Google Shape;3948;p65"/>
            <p:cNvSpPr/>
            <p:nvPr/>
          </p:nvSpPr>
          <p:spPr>
            <a:xfrm>
              <a:off x="8086916" y="5191282"/>
              <a:ext cx="142398" cy="7705"/>
            </a:xfrm>
            <a:custGeom>
              <a:avLst/>
              <a:gdLst/>
              <a:ahLst/>
              <a:cxnLst/>
              <a:rect l="l" t="t" r="r" b="b"/>
              <a:pathLst>
                <a:path w="2458" h="133" extrusionOk="0">
                  <a:moveTo>
                    <a:pt x="0" y="0"/>
                  </a:moveTo>
                  <a:lnTo>
                    <a:pt x="0" y="132"/>
                  </a:lnTo>
                  <a:lnTo>
                    <a:pt x="2457" y="132"/>
                  </a:lnTo>
                  <a:lnTo>
                    <a:pt x="2457" y="0"/>
                  </a:lnTo>
                  <a:close/>
                </a:path>
              </a:pathLst>
            </a:custGeom>
            <a:solidFill>
              <a:srgbClr val="2C3A4C">
                <a:alpha val="54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9" name="Google Shape;3949;p65"/>
            <p:cNvSpPr/>
            <p:nvPr/>
          </p:nvSpPr>
          <p:spPr>
            <a:xfrm>
              <a:off x="7944696" y="4637643"/>
              <a:ext cx="187817" cy="287287"/>
            </a:xfrm>
            <a:custGeom>
              <a:avLst/>
              <a:gdLst/>
              <a:ahLst/>
              <a:cxnLst/>
              <a:rect l="l" t="t" r="r" b="b"/>
              <a:pathLst>
                <a:path w="3242" h="4959" extrusionOk="0">
                  <a:moveTo>
                    <a:pt x="1641" y="1"/>
                  </a:moveTo>
                  <a:lnTo>
                    <a:pt x="1641" y="1"/>
                  </a:lnTo>
                  <a:cubicBezTo>
                    <a:pt x="747" y="1088"/>
                    <a:pt x="1" y="4673"/>
                    <a:pt x="3232" y="4959"/>
                  </a:cubicBezTo>
                  <a:cubicBezTo>
                    <a:pt x="2848" y="4102"/>
                    <a:pt x="3241" y="3346"/>
                    <a:pt x="3002" y="2206"/>
                  </a:cubicBezTo>
                  <a:cubicBezTo>
                    <a:pt x="2759" y="1061"/>
                    <a:pt x="1641"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0" name="Google Shape;3950;p65"/>
            <p:cNvSpPr/>
            <p:nvPr/>
          </p:nvSpPr>
          <p:spPr>
            <a:xfrm>
              <a:off x="8139227" y="4637643"/>
              <a:ext cx="95067" cy="153637"/>
            </a:xfrm>
            <a:custGeom>
              <a:avLst/>
              <a:gdLst/>
              <a:ahLst/>
              <a:cxnLst/>
              <a:rect l="l" t="t" r="r" b="b"/>
              <a:pathLst>
                <a:path w="1641" h="2652" extrusionOk="0">
                  <a:moveTo>
                    <a:pt x="1103" y="1"/>
                  </a:moveTo>
                  <a:lnTo>
                    <a:pt x="1103" y="1"/>
                  </a:lnTo>
                  <a:cubicBezTo>
                    <a:pt x="77" y="600"/>
                    <a:pt x="0" y="2114"/>
                    <a:pt x="399" y="2652"/>
                  </a:cubicBezTo>
                  <a:cubicBezTo>
                    <a:pt x="1640" y="2025"/>
                    <a:pt x="1432" y="465"/>
                    <a:pt x="1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1" name="Google Shape;3951;p65"/>
            <p:cNvSpPr/>
            <p:nvPr/>
          </p:nvSpPr>
          <p:spPr>
            <a:xfrm>
              <a:off x="8158054" y="4750317"/>
              <a:ext cx="140660" cy="210585"/>
            </a:xfrm>
            <a:custGeom>
              <a:avLst/>
              <a:gdLst/>
              <a:ahLst/>
              <a:cxnLst/>
              <a:rect l="l" t="t" r="r" b="b"/>
              <a:pathLst>
                <a:path w="2428" h="3635" extrusionOk="0">
                  <a:moveTo>
                    <a:pt x="2427" y="0"/>
                  </a:moveTo>
                  <a:lnTo>
                    <a:pt x="2427" y="0"/>
                  </a:lnTo>
                  <a:cubicBezTo>
                    <a:pt x="1478" y="77"/>
                    <a:pt x="1" y="1161"/>
                    <a:pt x="1" y="3634"/>
                  </a:cubicBezTo>
                  <a:cubicBezTo>
                    <a:pt x="2314" y="3124"/>
                    <a:pt x="2427" y="0"/>
                    <a:pt x="2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2" name="Google Shape;3952;p65"/>
            <p:cNvSpPr/>
            <p:nvPr/>
          </p:nvSpPr>
          <p:spPr>
            <a:xfrm>
              <a:off x="8042425" y="4691749"/>
              <a:ext cx="119457" cy="325697"/>
            </a:xfrm>
            <a:custGeom>
              <a:avLst/>
              <a:gdLst/>
              <a:ahLst/>
              <a:cxnLst/>
              <a:rect l="l" t="t" r="r" b="b"/>
              <a:pathLst>
                <a:path w="2062" h="5622" extrusionOk="0">
                  <a:moveTo>
                    <a:pt x="9" y="1"/>
                  </a:moveTo>
                  <a:cubicBezTo>
                    <a:pt x="9" y="1"/>
                    <a:pt x="3" y="96"/>
                    <a:pt x="0" y="271"/>
                  </a:cubicBezTo>
                  <a:cubicBezTo>
                    <a:pt x="3" y="357"/>
                    <a:pt x="6" y="458"/>
                    <a:pt x="15" y="572"/>
                  </a:cubicBezTo>
                  <a:cubicBezTo>
                    <a:pt x="28" y="689"/>
                    <a:pt x="37" y="818"/>
                    <a:pt x="65" y="956"/>
                  </a:cubicBezTo>
                  <a:cubicBezTo>
                    <a:pt x="89" y="1097"/>
                    <a:pt x="123" y="1248"/>
                    <a:pt x="160" y="1404"/>
                  </a:cubicBezTo>
                  <a:cubicBezTo>
                    <a:pt x="203" y="1564"/>
                    <a:pt x="252" y="1727"/>
                    <a:pt x="310" y="1896"/>
                  </a:cubicBezTo>
                  <a:cubicBezTo>
                    <a:pt x="341" y="1976"/>
                    <a:pt x="378" y="2065"/>
                    <a:pt x="406" y="2151"/>
                  </a:cubicBezTo>
                  <a:cubicBezTo>
                    <a:pt x="442" y="2234"/>
                    <a:pt x="479" y="2320"/>
                    <a:pt x="513" y="2406"/>
                  </a:cubicBezTo>
                  <a:cubicBezTo>
                    <a:pt x="590" y="2575"/>
                    <a:pt x="673" y="2750"/>
                    <a:pt x="762" y="2919"/>
                  </a:cubicBezTo>
                  <a:cubicBezTo>
                    <a:pt x="937" y="3257"/>
                    <a:pt x="1137" y="3582"/>
                    <a:pt x="1339" y="3874"/>
                  </a:cubicBezTo>
                  <a:cubicBezTo>
                    <a:pt x="1389" y="3948"/>
                    <a:pt x="1435" y="4019"/>
                    <a:pt x="1487" y="4089"/>
                  </a:cubicBezTo>
                  <a:cubicBezTo>
                    <a:pt x="1533" y="4163"/>
                    <a:pt x="1570" y="4230"/>
                    <a:pt x="1610" y="4301"/>
                  </a:cubicBezTo>
                  <a:cubicBezTo>
                    <a:pt x="1683" y="4439"/>
                    <a:pt x="1736" y="4581"/>
                    <a:pt x="1782" y="4710"/>
                  </a:cubicBezTo>
                  <a:cubicBezTo>
                    <a:pt x="1865" y="4971"/>
                    <a:pt x="1895" y="5201"/>
                    <a:pt x="1908" y="5364"/>
                  </a:cubicBezTo>
                  <a:cubicBezTo>
                    <a:pt x="1911" y="5444"/>
                    <a:pt x="1911" y="5505"/>
                    <a:pt x="1911" y="5548"/>
                  </a:cubicBezTo>
                  <a:cubicBezTo>
                    <a:pt x="1911" y="5591"/>
                    <a:pt x="1908" y="5610"/>
                    <a:pt x="1908" y="5610"/>
                  </a:cubicBezTo>
                  <a:lnTo>
                    <a:pt x="2061" y="5622"/>
                  </a:lnTo>
                  <a:lnTo>
                    <a:pt x="2061" y="5548"/>
                  </a:lnTo>
                  <a:cubicBezTo>
                    <a:pt x="2061" y="5502"/>
                    <a:pt x="2061" y="5432"/>
                    <a:pt x="2055" y="5349"/>
                  </a:cubicBezTo>
                  <a:cubicBezTo>
                    <a:pt x="2043" y="5180"/>
                    <a:pt x="2000" y="4937"/>
                    <a:pt x="1908" y="4661"/>
                  </a:cubicBezTo>
                  <a:cubicBezTo>
                    <a:pt x="1859" y="4522"/>
                    <a:pt x="1797" y="4378"/>
                    <a:pt x="1717" y="4230"/>
                  </a:cubicBezTo>
                  <a:cubicBezTo>
                    <a:pt x="1631" y="4083"/>
                    <a:pt x="1536" y="3939"/>
                    <a:pt x="1428" y="3797"/>
                  </a:cubicBezTo>
                  <a:cubicBezTo>
                    <a:pt x="1223" y="3515"/>
                    <a:pt x="1014" y="3198"/>
                    <a:pt x="829" y="2870"/>
                  </a:cubicBezTo>
                  <a:cubicBezTo>
                    <a:pt x="737" y="2704"/>
                    <a:pt x="651" y="2538"/>
                    <a:pt x="571" y="2369"/>
                  </a:cubicBezTo>
                  <a:cubicBezTo>
                    <a:pt x="538" y="2280"/>
                    <a:pt x="498" y="2200"/>
                    <a:pt x="461" y="2117"/>
                  </a:cubicBezTo>
                  <a:cubicBezTo>
                    <a:pt x="427" y="2031"/>
                    <a:pt x="396" y="1948"/>
                    <a:pt x="360" y="1865"/>
                  </a:cubicBezTo>
                  <a:cubicBezTo>
                    <a:pt x="298" y="1702"/>
                    <a:pt x="246" y="1540"/>
                    <a:pt x="200" y="1383"/>
                  </a:cubicBezTo>
                  <a:cubicBezTo>
                    <a:pt x="157" y="1226"/>
                    <a:pt x="120" y="1076"/>
                    <a:pt x="92" y="938"/>
                  </a:cubicBezTo>
                  <a:cubicBezTo>
                    <a:pt x="62" y="799"/>
                    <a:pt x="46" y="673"/>
                    <a:pt x="31" y="557"/>
                  </a:cubicBezTo>
                  <a:cubicBezTo>
                    <a:pt x="19" y="446"/>
                    <a:pt x="15" y="345"/>
                    <a:pt x="9" y="262"/>
                  </a:cubicBezTo>
                  <a:lnTo>
                    <a:pt x="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3" name="Google Shape;3953;p65"/>
            <p:cNvSpPr/>
            <p:nvPr/>
          </p:nvSpPr>
          <p:spPr>
            <a:xfrm>
              <a:off x="8153593" y="4819370"/>
              <a:ext cx="97790" cy="302002"/>
            </a:xfrm>
            <a:custGeom>
              <a:avLst/>
              <a:gdLst/>
              <a:ahLst/>
              <a:cxnLst/>
              <a:rect l="l" t="t" r="r" b="b"/>
              <a:pathLst>
                <a:path w="1688" h="5213" extrusionOk="0">
                  <a:moveTo>
                    <a:pt x="1687" y="0"/>
                  </a:moveTo>
                  <a:cubicBezTo>
                    <a:pt x="1687" y="0"/>
                    <a:pt x="1626" y="68"/>
                    <a:pt x="1521" y="169"/>
                  </a:cubicBezTo>
                  <a:cubicBezTo>
                    <a:pt x="1411" y="277"/>
                    <a:pt x="1248" y="430"/>
                    <a:pt x="1070" y="630"/>
                  </a:cubicBezTo>
                  <a:cubicBezTo>
                    <a:pt x="981" y="731"/>
                    <a:pt x="886" y="842"/>
                    <a:pt x="793" y="965"/>
                  </a:cubicBezTo>
                  <a:cubicBezTo>
                    <a:pt x="695" y="1088"/>
                    <a:pt x="603" y="1223"/>
                    <a:pt x="520" y="1367"/>
                  </a:cubicBezTo>
                  <a:cubicBezTo>
                    <a:pt x="477" y="1441"/>
                    <a:pt x="434" y="1514"/>
                    <a:pt x="397" y="1594"/>
                  </a:cubicBezTo>
                  <a:cubicBezTo>
                    <a:pt x="357" y="1674"/>
                    <a:pt x="317" y="1751"/>
                    <a:pt x="287" y="1837"/>
                  </a:cubicBezTo>
                  <a:cubicBezTo>
                    <a:pt x="213" y="2003"/>
                    <a:pt x="158" y="2175"/>
                    <a:pt x="118" y="2350"/>
                  </a:cubicBezTo>
                  <a:cubicBezTo>
                    <a:pt x="72" y="2528"/>
                    <a:pt x="47" y="2709"/>
                    <a:pt x="26" y="2884"/>
                  </a:cubicBezTo>
                  <a:cubicBezTo>
                    <a:pt x="13" y="3066"/>
                    <a:pt x="4" y="3241"/>
                    <a:pt x="4" y="3407"/>
                  </a:cubicBezTo>
                  <a:cubicBezTo>
                    <a:pt x="1" y="3741"/>
                    <a:pt x="1" y="4052"/>
                    <a:pt x="1" y="4322"/>
                  </a:cubicBezTo>
                  <a:cubicBezTo>
                    <a:pt x="1" y="4853"/>
                    <a:pt x="4" y="5213"/>
                    <a:pt x="4" y="5213"/>
                  </a:cubicBezTo>
                  <a:lnTo>
                    <a:pt x="158" y="5213"/>
                  </a:lnTo>
                  <a:cubicBezTo>
                    <a:pt x="158" y="5213"/>
                    <a:pt x="158" y="4853"/>
                    <a:pt x="164" y="4322"/>
                  </a:cubicBezTo>
                  <a:cubicBezTo>
                    <a:pt x="158" y="4052"/>
                    <a:pt x="158" y="3741"/>
                    <a:pt x="158" y="3407"/>
                  </a:cubicBezTo>
                  <a:cubicBezTo>
                    <a:pt x="155" y="3241"/>
                    <a:pt x="164" y="3072"/>
                    <a:pt x="167" y="2900"/>
                  </a:cubicBezTo>
                  <a:cubicBezTo>
                    <a:pt x="182" y="2731"/>
                    <a:pt x="204" y="2556"/>
                    <a:pt x="244" y="2387"/>
                  </a:cubicBezTo>
                  <a:cubicBezTo>
                    <a:pt x="280" y="2218"/>
                    <a:pt x="333" y="2049"/>
                    <a:pt x="394" y="1886"/>
                  </a:cubicBezTo>
                  <a:cubicBezTo>
                    <a:pt x="419" y="1803"/>
                    <a:pt x="459" y="1726"/>
                    <a:pt x="492" y="1650"/>
                  </a:cubicBezTo>
                  <a:cubicBezTo>
                    <a:pt x="523" y="1573"/>
                    <a:pt x="566" y="1499"/>
                    <a:pt x="603" y="1425"/>
                  </a:cubicBezTo>
                  <a:cubicBezTo>
                    <a:pt x="680" y="1281"/>
                    <a:pt x="769" y="1146"/>
                    <a:pt x="855" y="1020"/>
                  </a:cubicBezTo>
                  <a:cubicBezTo>
                    <a:pt x="938" y="897"/>
                    <a:pt x="1027" y="780"/>
                    <a:pt x="1110" y="676"/>
                  </a:cubicBezTo>
                  <a:cubicBezTo>
                    <a:pt x="1196" y="575"/>
                    <a:pt x="1276" y="482"/>
                    <a:pt x="1346" y="399"/>
                  </a:cubicBezTo>
                  <a:cubicBezTo>
                    <a:pt x="1414" y="320"/>
                    <a:pt x="1478" y="246"/>
                    <a:pt x="1531" y="191"/>
                  </a:cubicBezTo>
                  <a:cubicBezTo>
                    <a:pt x="1632" y="71"/>
                    <a:pt x="1687" y="0"/>
                    <a:pt x="1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4" name="Google Shape;3954;p65"/>
            <p:cNvSpPr/>
            <p:nvPr/>
          </p:nvSpPr>
          <p:spPr>
            <a:xfrm>
              <a:off x="8093114" y="5094654"/>
              <a:ext cx="129247" cy="42233"/>
            </a:xfrm>
            <a:custGeom>
              <a:avLst/>
              <a:gdLst/>
              <a:ahLst/>
              <a:cxnLst/>
              <a:rect l="l" t="t" r="r" b="b"/>
              <a:pathLst>
                <a:path w="2231" h="729" extrusionOk="0">
                  <a:moveTo>
                    <a:pt x="1" y="0"/>
                  </a:moveTo>
                  <a:lnTo>
                    <a:pt x="1" y="728"/>
                  </a:lnTo>
                  <a:lnTo>
                    <a:pt x="2231" y="728"/>
                  </a:lnTo>
                  <a:lnTo>
                    <a:pt x="2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5" name="Google Shape;3955;p65"/>
            <p:cNvSpPr/>
            <p:nvPr/>
          </p:nvSpPr>
          <p:spPr>
            <a:xfrm>
              <a:off x="8080138" y="5136827"/>
              <a:ext cx="155780" cy="35628"/>
            </a:xfrm>
            <a:custGeom>
              <a:avLst/>
              <a:gdLst/>
              <a:ahLst/>
              <a:cxnLst/>
              <a:rect l="l" t="t" r="r" b="b"/>
              <a:pathLst>
                <a:path w="2689" h="615" extrusionOk="0">
                  <a:moveTo>
                    <a:pt x="0" y="0"/>
                  </a:moveTo>
                  <a:lnTo>
                    <a:pt x="0" y="614"/>
                  </a:lnTo>
                  <a:lnTo>
                    <a:pt x="2688" y="614"/>
                  </a:lnTo>
                  <a:lnTo>
                    <a:pt x="26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6" name="Google Shape;3956;p65"/>
            <p:cNvSpPr/>
            <p:nvPr/>
          </p:nvSpPr>
          <p:spPr>
            <a:xfrm>
              <a:off x="8158054" y="4508806"/>
              <a:ext cx="252412" cy="783769"/>
            </a:xfrm>
            <a:custGeom>
              <a:avLst/>
              <a:gdLst/>
              <a:ahLst/>
              <a:cxnLst/>
              <a:rect l="l" t="t" r="r" b="b"/>
              <a:pathLst>
                <a:path w="4357" h="13529" extrusionOk="0">
                  <a:moveTo>
                    <a:pt x="1" y="1"/>
                  </a:moveTo>
                  <a:lnTo>
                    <a:pt x="1" y="13529"/>
                  </a:lnTo>
                  <a:lnTo>
                    <a:pt x="465" y="13529"/>
                  </a:lnTo>
                  <a:lnTo>
                    <a:pt x="465" y="13523"/>
                  </a:lnTo>
                  <a:cubicBezTo>
                    <a:pt x="600" y="13523"/>
                    <a:pt x="720" y="13434"/>
                    <a:pt x="763" y="13308"/>
                  </a:cubicBezTo>
                  <a:lnTo>
                    <a:pt x="849" y="13022"/>
                  </a:lnTo>
                  <a:lnTo>
                    <a:pt x="925" y="13022"/>
                  </a:lnTo>
                  <a:cubicBezTo>
                    <a:pt x="1094" y="13022"/>
                    <a:pt x="1232" y="12884"/>
                    <a:pt x="1232" y="12715"/>
                  </a:cubicBezTo>
                  <a:lnTo>
                    <a:pt x="1232" y="12696"/>
                  </a:lnTo>
                  <a:lnTo>
                    <a:pt x="1232" y="12564"/>
                  </a:lnTo>
                  <a:lnTo>
                    <a:pt x="1232" y="12303"/>
                  </a:lnTo>
                  <a:lnTo>
                    <a:pt x="1232" y="12174"/>
                  </a:lnTo>
                  <a:lnTo>
                    <a:pt x="1232" y="11913"/>
                  </a:lnTo>
                  <a:lnTo>
                    <a:pt x="1232" y="11781"/>
                  </a:lnTo>
                  <a:lnTo>
                    <a:pt x="1232" y="11455"/>
                  </a:lnTo>
                  <a:lnTo>
                    <a:pt x="1349" y="11455"/>
                  </a:lnTo>
                  <a:lnTo>
                    <a:pt x="1349" y="10841"/>
                  </a:lnTo>
                  <a:lnTo>
                    <a:pt x="1232" y="10841"/>
                  </a:lnTo>
                  <a:lnTo>
                    <a:pt x="1232" y="10110"/>
                  </a:lnTo>
                  <a:cubicBezTo>
                    <a:pt x="1232" y="9287"/>
                    <a:pt x="3742" y="7757"/>
                    <a:pt x="4264" y="5257"/>
                  </a:cubicBezTo>
                  <a:cubicBezTo>
                    <a:pt x="4267" y="5247"/>
                    <a:pt x="4270" y="5232"/>
                    <a:pt x="4270" y="5220"/>
                  </a:cubicBezTo>
                  <a:lnTo>
                    <a:pt x="4295" y="5094"/>
                  </a:lnTo>
                  <a:cubicBezTo>
                    <a:pt x="4301" y="5051"/>
                    <a:pt x="4310" y="5005"/>
                    <a:pt x="4313" y="4962"/>
                  </a:cubicBezTo>
                  <a:cubicBezTo>
                    <a:pt x="4316" y="4928"/>
                    <a:pt x="4320" y="4894"/>
                    <a:pt x="4326" y="4864"/>
                  </a:cubicBezTo>
                  <a:cubicBezTo>
                    <a:pt x="4332" y="4808"/>
                    <a:pt x="4335" y="4750"/>
                    <a:pt x="4341" y="4698"/>
                  </a:cubicBezTo>
                  <a:cubicBezTo>
                    <a:pt x="4344" y="4670"/>
                    <a:pt x="4344" y="4639"/>
                    <a:pt x="4347" y="4612"/>
                  </a:cubicBezTo>
                  <a:cubicBezTo>
                    <a:pt x="4350" y="4529"/>
                    <a:pt x="4356" y="4443"/>
                    <a:pt x="4356" y="4357"/>
                  </a:cubicBezTo>
                  <a:cubicBezTo>
                    <a:pt x="4356" y="1952"/>
                    <a:pt x="2406" y="1"/>
                    <a:pt x="1" y="1"/>
                  </a:cubicBezTo>
                  <a:close/>
                </a:path>
              </a:pathLst>
            </a:custGeom>
            <a:solidFill>
              <a:srgbClr val="FFFFFF">
                <a:alpha val="28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57" name="Google Shape;3957;p65"/>
          <p:cNvGrpSpPr/>
          <p:nvPr/>
        </p:nvGrpSpPr>
        <p:grpSpPr>
          <a:xfrm rot="1069909">
            <a:off x="8463213" y="218888"/>
            <a:ext cx="368425" cy="705223"/>
            <a:chOff x="6692313" y="4433554"/>
            <a:chExt cx="421445" cy="806710"/>
          </a:xfrm>
        </p:grpSpPr>
        <p:sp>
          <p:nvSpPr>
            <p:cNvPr id="3958" name="Google Shape;3958;p65"/>
            <p:cNvSpPr/>
            <p:nvPr/>
          </p:nvSpPr>
          <p:spPr>
            <a:xfrm>
              <a:off x="6692313" y="4433554"/>
              <a:ext cx="421111" cy="806536"/>
            </a:xfrm>
            <a:custGeom>
              <a:avLst/>
              <a:gdLst/>
              <a:ahLst/>
              <a:cxnLst/>
              <a:rect l="l" t="t" r="r" b="b"/>
              <a:pathLst>
                <a:path w="7269" h="13922" extrusionOk="0">
                  <a:moveTo>
                    <a:pt x="4114" y="3960"/>
                  </a:moveTo>
                  <a:cubicBezTo>
                    <a:pt x="4197" y="4000"/>
                    <a:pt x="4277" y="4034"/>
                    <a:pt x="4350" y="4061"/>
                  </a:cubicBezTo>
                  <a:cubicBezTo>
                    <a:pt x="4363" y="4166"/>
                    <a:pt x="4366" y="4267"/>
                    <a:pt x="4363" y="4369"/>
                  </a:cubicBezTo>
                  <a:cubicBezTo>
                    <a:pt x="4363" y="4544"/>
                    <a:pt x="4323" y="4713"/>
                    <a:pt x="4289" y="4882"/>
                  </a:cubicBezTo>
                  <a:cubicBezTo>
                    <a:pt x="4240" y="5047"/>
                    <a:pt x="4184" y="5210"/>
                    <a:pt x="4114" y="5358"/>
                  </a:cubicBezTo>
                  <a:cubicBezTo>
                    <a:pt x="4043" y="5508"/>
                    <a:pt x="3960" y="5643"/>
                    <a:pt x="3874" y="5772"/>
                  </a:cubicBezTo>
                  <a:cubicBezTo>
                    <a:pt x="3785" y="5895"/>
                    <a:pt x="3699" y="6012"/>
                    <a:pt x="3610" y="6107"/>
                  </a:cubicBezTo>
                  <a:cubicBezTo>
                    <a:pt x="3537" y="6186"/>
                    <a:pt x="3464" y="6259"/>
                    <a:pt x="3397" y="6321"/>
                  </a:cubicBezTo>
                  <a:lnTo>
                    <a:pt x="3397" y="6321"/>
                  </a:lnTo>
                  <a:lnTo>
                    <a:pt x="2480" y="6322"/>
                  </a:lnTo>
                  <a:lnTo>
                    <a:pt x="4114" y="3960"/>
                  </a:lnTo>
                  <a:close/>
                  <a:moveTo>
                    <a:pt x="4983" y="1"/>
                  </a:moveTo>
                  <a:lnTo>
                    <a:pt x="4012" y="1490"/>
                  </a:lnTo>
                  <a:cubicBezTo>
                    <a:pt x="3395" y="848"/>
                    <a:pt x="2538" y="483"/>
                    <a:pt x="2301" y="277"/>
                  </a:cubicBezTo>
                  <a:lnTo>
                    <a:pt x="2301" y="277"/>
                  </a:lnTo>
                  <a:cubicBezTo>
                    <a:pt x="2301" y="277"/>
                    <a:pt x="2102" y="1082"/>
                    <a:pt x="2320" y="2099"/>
                  </a:cubicBezTo>
                  <a:cubicBezTo>
                    <a:pt x="2403" y="2492"/>
                    <a:pt x="2639" y="2845"/>
                    <a:pt x="2934" y="3143"/>
                  </a:cubicBezTo>
                  <a:lnTo>
                    <a:pt x="673" y="6608"/>
                  </a:lnTo>
                  <a:lnTo>
                    <a:pt x="1" y="7631"/>
                  </a:lnTo>
                  <a:lnTo>
                    <a:pt x="1217" y="7631"/>
                  </a:lnTo>
                  <a:lnTo>
                    <a:pt x="4750" y="7637"/>
                  </a:lnTo>
                  <a:lnTo>
                    <a:pt x="1217" y="13922"/>
                  </a:lnTo>
                  <a:lnTo>
                    <a:pt x="6439" y="7345"/>
                  </a:lnTo>
                  <a:lnTo>
                    <a:pt x="7268" y="6304"/>
                  </a:lnTo>
                  <a:lnTo>
                    <a:pt x="5886" y="6307"/>
                  </a:lnTo>
                  <a:lnTo>
                    <a:pt x="4301" y="6310"/>
                  </a:lnTo>
                  <a:lnTo>
                    <a:pt x="4301" y="6310"/>
                  </a:lnTo>
                  <a:cubicBezTo>
                    <a:pt x="4338" y="6258"/>
                    <a:pt x="4378" y="6199"/>
                    <a:pt x="4421" y="6141"/>
                  </a:cubicBezTo>
                  <a:cubicBezTo>
                    <a:pt x="4479" y="6080"/>
                    <a:pt x="4535" y="6000"/>
                    <a:pt x="4614" y="5941"/>
                  </a:cubicBezTo>
                  <a:cubicBezTo>
                    <a:pt x="4654" y="5911"/>
                    <a:pt x="4691" y="5877"/>
                    <a:pt x="4731" y="5846"/>
                  </a:cubicBezTo>
                  <a:cubicBezTo>
                    <a:pt x="4759" y="5825"/>
                    <a:pt x="4783" y="5803"/>
                    <a:pt x="4814" y="5785"/>
                  </a:cubicBezTo>
                  <a:cubicBezTo>
                    <a:pt x="5072" y="5919"/>
                    <a:pt x="5321" y="5978"/>
                    <a:pt x="5555" y="5978"/>
                  </a:cubicBezTo>
                  <a:cubicBezTo>
                    <a:pt x="6434" y="5978"/>
                    <a:pt x="7111" y="5150"/>
                    <a:pt x="7268" y="4372"/>
                  </a:cubicBezTo>
                  <a:lnTo>
                    <a:pt x="7268" y="4372"/>
                  </a:lnTo>
                  <a:cubicBezTo>
                    <a:pt x="7249" y="4374"/>
                    <a:pt x="7227" y="4375"/>
                    <a:pt x="7204" y="4375"/>
                  </a:cubicBezTo>
                  <a:cubicBezTo>
                    <a:pt x="6957" y="4375"/>
                    <a:pt x="6490" y="4254"/>
                    <a:pt x="6028" y="4254"/>
                  </a:cubicBezTo>
                  <a:cubicBezTo>
                    <a:pt x="5373" y="4254"/>
                    <a:pt x="4727" y="4498"/>
                    <a:pt x="4734" y="5677"/>
                  </a:cubicBezTo>
                  <a:cubicBezTo>
                    <a:pt x="4657" y="5723"/>
                    <a:pt x="4590" y="5782"/>
                    <a:pt x="4522" y="5834"/>
                  </a:cubicBezTo>
                  <a:cubicBezTo>
                    <a:pt x="4439" y="5895"/>
                    <a:pt x="4375" y="5981"/>
                    <a:pt x="4304" y="6049"/>
                  </a:cubicBezTo>
                  <a:cubicBezTo>
                    <a:pt x="4243" y="6126"/>
                    <a:pt x="4194" y="6202"/>
                    <a:pt x="4144" y="6273"/>
                  </a:cubicBezTo>
                  <a:lnTo>
                    <a:pt x="4120" y="6319"/>
                  </a:lnTo>
                  <a:lnTo>
                    <a:pt x="3618" y="6320"/>
                  </a:lnTo>
                  <a:lnTo>
                    <a:pt x="3618" y="6320"/>
                  </a:lnTo>
                  <a:cubicBezTo>
                    <a:pt x="3654" y="6287"/>
                    <a:pt x="3688" y="6254"/>
                    <a:pt x="3724" y="6212"/>
                  </a:cubicBezTo>
                  <a:cubicBezTo>
                    <a:pt x="3816" y="6107"/>
                    <a:pt x="3908" y="5987"/>
                    <a:pt x="4000" y="5858"/>
                  </a:cubicBezTo>
                  <a:cubicBezTo>
                    <a:pt x="4086" y="5726"/>
                    <a:pt x="4178" y="5582"/>
                    <a:pt x="4249" y="5425"/>
                  </a:cubicBezTo>
                  <a:cubicBezTo>
                    <a:pt x="4326" y="5272"/>
                    <a:pt x="4384" y="5097"/>
                    <a:pt x="4433" y="4922"/>
                  </a:cubicBezTo>
                  <a:cubicBezTo>
                    <a:pt x="4476" y="4743"/>
                    <a:pt x="4510" y="4559"/>
                    <a:pt x="4516" y="4372"/>
                  </a:cubicBezTo>
                  <a:cubicBezTo>
                    <a:pt x="4522" y="4280"/>
                    <a:pt x="4510" y="4184"/>
                    <a:pt x="4507" y="4092"/>
                  </a:cubicBezTo>
                  <a:cubicBezTo>
                    <a:pt x="4501" y="4043"/>
                    <a:pt x="4492" y="4000"/>
                    <a:pt x="4485" y="3957"/>
                  </a:cubicBezTo>
                  <a:cubicBezTo>
                    <a:pt x="4599" y="3665"/>
                    <a:pt x="4661" y="3398"/>
                    <a:pt x="4676" y="3146"/>
                  </a:cubicBezTo>
                  <a:lnTo>
                    <a:pt x="6519" y="452"/>
                  </a:lnTo>
                  <a:lnTo>
                    <a:pt x="6835" y="1"/>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9" name="Google Shape;3959;p65"/>
            <p:cNvSpPr/>
            <p:nvPr/>
          </p:nvSpPr>
          <p:spPr>
            <a:xfrm>
              <a:off x="6692704" y="4433554"/>
              <a:ext cx="421053" cy="806710"/>
            </a:xfrm>
            <a:custGeom>
              <a:avLst/>
              <a:gdLst/>
              <a:ahLst/>
              <a:cxnLst/>
              <a:rect l="l" t="t" r="r" b="b"/>
              <a:pathLst>
                <a:path w="7268" h="13925" extrusionOk="0">
                  <a:moveTo>
                    <a:pt x="4989" y="1"/>
                  </a:moveTo>
                  <a:lnTo>
                    <a:pt x="673" y="6608"/>
                  </a:lnTo>
                  <a:lnTo>
                    <a:pt x="0" y="7637"/>
                  </a:lnTo>
                  <a:lnTo>
                    <a:pt x="1217" y="7637"/>
                  </a:lnTo>
                  <a:lnTo>
                    <a:pt x="4749" y="7643"/>
                  </a:lnTo>
                  <a:lnTo>
                    <a:pt x="1217" y="13925"/>
                  </a:lnTo>
                  <a:lnTo>
                    <a:pt x="6442" y="7348"/>
                  </a:lnTo>
                  <a:lnTo>
                    <a:pt x="7268" y="6307"/>
                  </a:lnTo>
                  <a:lnTo>
                    <a:pt x="5886" y="6307"/>
                  </a:lnTo>
                  <a:lnTo>
                    <a:pt x="2476" y="6316"/>
                  </a:lnTo>
                  <a:lnTo>
                    <a:pt x="2476" y="6316"/>
                  </a:lnTo>
                  <a:lnTo>
                    <a:pt x="6525" y="452"/>
                  </a:lnTo>
                  <a:lnTo>
                    <a:pt x="68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0" name="Google Shape;3960;p65"/>
            <p:cNvSpPr/>
            <p:nvPr/>
          </p:nvSpPr>
          <p:spPr>
            <a:xfrm>
              <a:off x="6814590" y="4449601"/>
              <a:ext cx="196855" cy="220317"/>
            </a:xfrm>
            <a:custGeom>
              <a:avLst/>
              <a:gdLst/>
              <a:ahLst/>
              <a:cxnLst/>
              <a:rect l="l" t="t" r="r" b="b"/>
              <a:pathLst>
                <a:path w="3398" h="3803" extrusionOk="0">
                  <a:moveTo>
                    <a:pt x="197" y="0"/>
                  </a:moveTo>
                  <a:cubicBezTo>
                    <a:pt x="197" y="0"/>
                    <a:pt x="0" y="805"/>
                    <a:pt x="215" y="1828"/>
                  </a:cubicBezTo>
                  <a:cubicBezTo>
                    <a:pt x="430" y="2844"/>
                    <a:pt x="1671" y="3594"/>
                    <a:pt x="2323" y="3803"/>
                  </a:cubicBezTo>
                  <a:cubicBezTo>
                    <a:pt x="3398" y="1361"/>
                    <a:pt x="655" y="402"/>
                    <a:pt x="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1" name="Google Shape;3961;p65"/>
            <p:cNvSpPr/>
            <p:nvPr/>
          </p:nvSpPr>
          <p:spPr>
            <a:xfrm>
              <a:off x="6965267" y="4679526"/>
              <a:ext cx="148481" cy="100165"/>
            </a:xfrm>
            <a:custGeom>
              <a:avLst/>
              <a:gdLst/>
              <a:ahLst/>
              <a:cxnLst/>
              <a:rect l="l" t="t" r="r" b="b"/>
              <a:pathLst>
                <a:path w="2563" h="1729" extrusionOk="0">
                  <a:moveTo>
                    <a:pt x="1321" y="0"/>
                  </a:moveTo>
                  <a:cubicBezTo>
                    <a:pt x="655" y="0"/>
                    <a:pt x="1" y="254"/>
                    <a:pt x="29" y="1490"/>
                  </a:cubicBezTo>
                  <a:cubicBezTo>
                    <a:pt x="315" y="1656"/>
                    <a:pt x="592" y="1728"/>
                    <a:pt x="852" y="1728"/>
                  </a:cubicBezTo>
                  <a:cubicBezTo>
                    <a:pt x="1730" y="1728"/>
                    <a:pt x="2406" y="902"/>
                    <a:pt x="2563" y="120"/>
                  </a:cubicBezTo>
                  <a:lnTo>
                    <a:pt x="2563" y="120"/>
                  </a:lnTo>
                  <a:cubicBezTo>
                    <a:pt x="2544" y="122"/>
                    <a:pt x="2522" y="123"/>
                    <a:pt x="2499" y="123"/>
                  </a:cubicBezTo>
                  <a:cubicBezTo>
                    <a:pt x="2252" y="123"/>
                    <a:pt x="1784" y="0"/>
                    <a:pt x="1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2" name="Google Shape;3962;p65"/>
            <p:cNvSpPr/>
            <p:nvPr/>
          </p:nvSpPr>
          <p:spPr>
            <a:xfrm>
              <a:off x="6873679" y="4542116"/>
              <a:ext cx="80816" cy="257394"/>
            </a:xfrm>
            <a:custGeom>
              <a:avLst/>
              <a:gdLst/>
              <a:ahLst/>
              <a:cxnLst/>
              <a:rect l="l" t="t" r="r" b="b"/>
              <a:pathLst>
                <a:path w="1395" h="4443" extrusionOk="0">
                  <a:moveTo>
                    <a:pt x="9" y="0"/>
                  </a:moveTo>
                  <a:lnTo>
                    <a:pt x="0" y="3"/>
                  </a:lnTo>
                  <a:cubicBezTo>
                    <a:pt x="0" y="3"/>
                    <a:pt x="55" y="71"/>
                    <a:pt x="160" y="194"/>
                  </a:cubicBezTo>
                  <a:cubicBezTo>
                    <a:pt x="212" y="265"/>
                    <a:pt x="283" y="344"/>
                    <a:pt x="360" y="440"/>
                  </a:cubicBezTo>
                  <a:cubicBezTo>
                    <a:pt x="424" y="523"/>
                    <a:pt x="492" y="606"/>
                    <a:pt x="565" y="707"/>
                  </a:cubicBezTo>
                  <a:cubicBezTo>
                    <a:pt x="648" y="814"/>
                    <a:pt x="728" y="931"/>
                    <a:pt x="811" y="1063"/>
                  </a:cubicBezTo>
                  <a:cubicBezTo>
                    <a:pt x="888" y="1198"/>
                    <a:pt x="974" y="1337"/>
                    <a:pt x="1038" y="1490"/>
                  </a:cubicBezTo>
                  <a:cubicBezTo>
                    <a:pt x="1084" y="1598"/>
                    <a:pt x="1131" y="1711"/>
                    <a:pt x="1161" y="1828"/>
                  </a:cubicBezTo>
                  <a:cubicBezTo>
                    <a:pt x="1177" y="1877"/>
                    <a:pt x="1189" y="1923"/>
                    <a:pt x="1195" y="1969"/>
                  </a:cubicBezTo>
                  <a:cubicBezTo>
                    <a:pt x="1226" y="2138"/>
                    <a:pt x="1238" y="2313"/>
                    <a:pt x="1235" y="2488"/>
                  </a:cubicBezTo>
                  <a:cubicBezTo>
                    <a:pt x="1235" y="2660"/>
                    <a:pt x="1201" y="2833"/>
                    <a:pt x="1161" y="3001"/>
                  </a:cubicBezTo>
                  <a:cubicBezTo>
                    <a:pt x="1112" y="3167"/>
                    <a:pt x="1057" y="3333"/>
                    <a:pt x="986" y="3478"/>
                  </a:cubicBezTo>
                  <a:cubicBezTo>
                    <a:pt x="916" y="3631"/>
                    <a:pt x="833" y="3766"/>
                    <a:pt x="747" y="3892"/>
                  </a:cubicBezTo>
                  <a:cubicBezTo>
                    <a:pt x="657" y="4015"/>
                    <a:pt x="571" y="4126"/>
                    <a:pt x="482" y="4227"/>
                  </a:cubicBezTo>
                  <a:cubicBezTo>
                    <a:pt x="406" y="4310"/>
                    <a:pt x="335" y="4381"/>
                    <a:pt x="267" y="4442"/>
                  </a:cubicBezTo>
                  <a:lnTo>
                    <a:pt x="489" y="4442"/>
                  </a:lnTo>
                  <a:cubicBezTo>
                    <a:pt x="525" y="4408"/>
                    <a:pt x="562" y="4368"/>
                    <a:pt x="596" y="4332"/>
                  </a:cubicBezTo>
                  <a:cubicBezTo>
                    <a:pt x="688" y="4227"/>
                    <a:pt x="780" y="4107"/>
                    <a:pt x="873" y="3978"/>
                  </a:cubicBezTo>
                  <a:cubicBezTo>
                    <a:pt x="962" y="3843"/>
                    <a:pt x="1051" y="3702"/>
                    <a:pt x="1124" y="3542"/>
                  </a:cubicBezTo>
                  <a:cubicBezTo>
                    <a:pt x="1201" y="3385"/>
                    <a:pt x="1256" y="3216"/>
                    <a:pt x="1309" y="3041"/>
                  </a:cubicBezTo>
                  <a:cubicBezTo>
                    <a:pt x="1349" y="2863"/>
                    <a:pt x="1389" y="2679"/>
                    <a:pt x="1389" y="2492"/>
                  </a:cubicBezTo>
                  <a:cubicBezTo>
                    <a:pt x="1395" y="2396"/>
                    <a:pt x="1385" y="2304"/>
                    <a:pt x="1389" y="2212"/>
                  </a:cubicBezTo>
                  <a:cubicBezTo>
                    <a:pt x="1373" y="2114"/>
                    <a:pt x="1358" y="2034"/>
                    <a:pt x="1330" y="1942"/>
                  </a:cubicBezTo>
                  <a:cubicBezTo>
                    <a:pt x="1312" y="1862"/>
                    <a:pt x="1284" y="1782"/>
                    <a:pt x="1253" y="1705"/>
                  </a:cubicBezTo>
                  <a:cubicBezTo>
                    <a:pt x="1220" y="1613"/>
                    <a:pt x="1180" y="1527"/>
                    <a:pt x="1140" y="1444"/>
                  </a:cubicBezTo>
                  <a:cubicBezTo>
                    <a:pt x="1063" y="1290"/>
                    <a:pt x="968" y="1152"/>
                    <a:pt x="882" y="1020"/>
                  </a:cubicBezTo>
                  <a:cubicBezTo>
                    <a:pt x="790" y="894"/>
                    <a:pt x="700" y="774"/>
                    <a:pt x="611" y="670"/>
                  </a:cubicBezTo>
                  <a:cubicBezTo>
                    <a:pt x="528" y="575"/>
                    <a:pt x="452" y="486"/>
                    <a:pt x="381" y="409"/>
                  </a:cubicBezTo>
                  <a:cubicBezTo>
                    <a:pt x="304" y="323"/>
                    <a:pt x="231" y="246"/>
                    <a:pt x="175" y="185"/>
                  </a:cubicBezTo>
                  <a:cubicBezTo>
                    <a:pt x="68" y="68"/>
                    <a:pt x="9"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3" name="Google Shape;3963;p65"/>
            <p:cNvSpPr/>
            <p:nvPr/>
          </p:nvSpPr>
          <p:spPr>
            <a:xfrm>
              <a:off x="6931146" y="4718803"/>
              <a:ext cx="151146" cy="79947"/>
            </a:xfrm>
            <a:custGeom>
              <a:avLst/>
              <a:gdLst/>
              <a:ahLst/>
              <a:cxnLst/>
              <a:rect l="l" t="t" r="r" b="b"/>
              <a:pathLst>
                <a:path w="2609" h="1380" extrusionOk="0">
                  <a:moveTo>
                    <a:pt x="2608" y="1"/>
                  </a:moveTo>
                  <a:cubicBezTo>
                    <a:pt x="2605" y="1"/>
                    <a:pt x="2593" y="10"/>
                    <a:pt x="2568" y="13"/>
                  </a:cubicBezTo>
                  <a:cubicBezTo>
                    <a:pt x="2550" y="25"/>
                    <a:pt x="2519" y="47"/>
                    <a:pt x="2473" y="62"/>
                  </a:cubicBezTo>
                  <a:cubicBezTo>
                    <a:pt x="2390" y="105"/>
                    <a:pt x="2258" y="139"/>
                    <a:pt x="2101" y="182"/>
                  </a:cubicBezTo>
                  <a:cubicBezTo>
                    <a:pt x="1785" y="268"/>
                    <a:pt x="1361" y="369"/>
                    <a:pt x="956" y="554"/>
                  </a:cubicBezTo>
                  <a:cubicBezTo>
                    <a:pt x="857" y="600"/>
                    <a:pt x="756" y="646"/>
                    <a:pt x="664" y="707"/>
                  </a:cubicBezTo>
                  <a:cubicBezTo>
                    <a:pt x="572" y="762"/>
                    <a:pt x="486" y="830"/>
                    <a:pt x="403" y="898"/>
                  </a:cubicBezTo>
                  <a:cubicBezTo>
                    <a:pt x="320" y="962"/>
                    <a:pt x="255" y="1042"/>
                    <a:pt x="185" y="1113"/>
                  </a:cubicBezTo>
                  <a:cubicBezTo>
                    <a:pt x="123" y="1189"/>
                    <a:pt x="74" y="1266"/>
                    <a:pt x="25" y="1334"/>
                  </a:cubicBezTo>
                  <a:lnTo>
                    <a:pt x="0" y="1380"/>
                  </a:lnTo>
                  <a:lnTo>
                    <a:pt x="185" y="1380"/>
                  </a:lnTo>
                  <a:cubicBezTo>
                    <a:pt x="218" y="1328"/>
                    <a:pt x="258" y="1269"/>
                    <a:pt x="304" y="1211"/>
                  </a:cubicBezTo>
                  <a:cubicBezTo>
                    <a:pt x="369" y="1149"/>
                    <a:pt x="424" y="1073"/>
                    <a:pt x="501" y="1011"/>
                  </a:cubicBezTo>
                  <a:cubicBezTo>
                    <a:pt x="538" y="980"/>
                    <a:pt x="578" y="947"/>
                    <a:pt x="615" y="916"/>
                  </a:cubicBezTo>
                  <a:cubicBezTo>
                    <a:pt x="655" y="885"/>
                    <a:pt x="701" y="858"/>
                    <a:pt x="741" y="827"/>
                  </a:cubicBezTo>
                  <a:cubicBezTo>
                    <a:pt x="824" y="765"/>
                    <a:pt x="919" y="716"/>
                    <a:pt x="1011" y="661"/>
                  </a:cubicBezTo>
                  <a:cubicBezTo>
                    <a:pt x="1392" y="461"/>
                    <a:pt x="1810" y="335"/>
                    <a:pt x="2117" y="231"/>
                  </a:cubicBezTo>
                  <a:cubicBezTo>
                    <a:pt x="2270" y="179"/>
                    <a:pt x="2399" y="133"/>
                    <a:pt x="2485" y="87"/>
                  </a:cubicBezTo>
                  <a:cubicBezTo>
                    <a:pt x="2528" y="62"/>
                    <a:pt x="2559" y="41"/>
                    <a:pt x="2577" y="25"/>
                  </a:cubicBezTo>
                  <a:cubicBezTo>
                    <a:pt x="2593" y="13"/>
                    <a:pt x="2605" y="7"/>
                    <a:pt x="2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64" name="Google Shape;3964;p65"/>
          <p:cNvGrpSpPr/>
          <p:nvPr/>
        </p:nvGrpSpPr>
        <p:grpSpPr>
          <a:xfrm rot="-1468991">
            <a:off x="364154" y="217891"/>
            <a:ext cx="357550" cy="792463"/>
            <a:chOff x="193568" y="114250"/>
            <a:chExt cx="537852" cy="1192078"/>
          </a:xfrm>
        </p:grpSpPr>
        <p:grpSp>
          <p:nvGrpSpPr>
            <p:cNvPr id="3965" name="Google Shape;3965;p65"/>
            <p:cNvGrpSpPr/>
            <p:nvPr/>
          </p:nvGrpSpPr>
          <p:grpSpPr>
            <a:xfrm>
              <a:off x="197025" y="114250"/>
              <a:ext cx="533468" cy="1191749"/>
              <a:chOff x="3325476" y="437723"/>
              <a:chExt cx="130800" cy="292203"/>
            </a:xfrm>
          </p:grpSpPr>
          <p:sp>
            <p:nvSpPr>
              <p:cNvPr id="3966" name="Google Shape;3966;p65"/>
              <p:cNvSpPr/>
              <p:nvPr/>
            </p:nvSpPr>
            <p:spPr>
              <a:xfrm>
                <a:off x="3325476" y="437723"/>
                <a:ext cx="130800" cy="250809"/>
              </a:xfrm>
              <a:custGeom>
                <a:avLst/>
                <a:gdLst/>
                <a:ahLst/>
                <a:cxnLst/>
                <a:rect l="l" t="t" r="r" b="b"/>
                <a:pathLst>
                  <a:path w="5232" h="9710" extrusionOk="0">
                    <a:moveTo>
                      <a:pt x="1628" y="5022"/>
                    </a:moveTo>
                    <a:lnTo>
                      <a:pt x="3665" y="5175"/>
                    </a:lnTo>
                    <a:lnTo>
                      <a:pt x="3665" y="6146"/>
                    </a:lnTo>
                    <a:lnTo>
                      <a:pt x="1628" y="6146"/>
                    </a:lnTo>
                    <a:lnTo>
                      <a:pt x="1628" y="5022"/>
                    </a:lnTo>
                    <a:close/>
                    <a:moveTo>
                      <a:pt x="4709" y="1"/>
                    </a:moveTo>
                    <a:cubicBezTo>
                      <a:pt x="4667" y="1"/>
                      <a:pt x="4625" y="6"/>
                      <a:pt x="4583" y="18"/>
                    </a:cubicBezTo>
                    <a:lnTo>
                      <a:pt x="356" y="1127"/>
                    </a:lnTo>
                    <a:cubicBezTo>
                      <a:pt x="141" y="1185"/>
                      <a:pt x="0" y="1382"/>
                      <a:pt x="3" y="1597"/>
                    </a:cubicBezTo>
                    <a:cubicBezTo>
                      <a:pt x="3" y="1842"/>
                      <a:pt x="194" y="2048"/>
                      <a:pt x="449" y="2067"/>
                    </a:cubicBezTo>
                    <a:lnTo>
                      <a:pt x="1754" y="2153"/>
                    </a:lnTo>
                    <a:lnTo>
                      <a:pt x="356" y="2518"/>
                    </a:lnTo>
                    <a:cubicBezTo>
                      <a:pt x="384" y="2534"/>
                      <a:pt x="378" y="2537"/>
                      <a:pt x="375" y="2537"/>
                    </a:cubicBezTo>
                    <a:cubicBezTo>
                      <a:pt x="369" y="2540"/>
                      <a:pt x="359" y="2540"/>
                      <a:pt x="353" y="2546"/>
                    </a:cubicBezTo>
                    <a:cubicBezTo>
                      <a:pt x="344" y="2549"/>
                      <a:pt x="338" y="2549"/>
                      <a:pt x="329" y="2552"/>
                    </a:cubicBezTo>
                    <a:cubicBezTo>
                      <a:pt x="320" y="2555"/>
                      <a:pt x="316" y="2555"/>
                      <a:pt x="310" y="2558"/>
                    </a:cubicBezTo>
                    <a:lnTo>
                      <a:pt x="286" y="2570"/>
                    </a:lnTo>
                    <a:cubicBezTo>
                      <a:pt x="283" y="2577"/>
                      <a:pt x="277" y="2577"/>
                      <a:pt x="270" y="2580"/>
                    </a:cubicBezTo>
                    <a:cubicBezTo>
                      <a:pt x="264" y="2583"/>
                      <a:pt x="252" y="2589"/>
                      <a:pt x="243" y="2595"/>
                    </a:cubicBezTo>
                    <a:cubicBezTo>
                      <a:pt x="240" y="2598"/>
                      <a:pt x="237" y="2598"/>
                      <a:pt x="234" y="2601"/>
                    </a:cubicBezTo>
                    <a:cubicBezTo>
                      <a:pt x="224" y="2610"/>
                      <a:pt x="218" y="2613"/>
                      <a:pt x="209" y="2620"/>
                    </a:cubicBezTo>
                    <a:lnTo>
                      <a:pt x="200" y="2632"/>
                    </a:lnTo>
                    <a:cubicBezTo>
                      <a:pt x="191" y="2641"/>
                      <a:pt x="184" y="2644"/>
                      <a:pt x="175" y="2650"/>
                    </a:cubicBezTo>
                    <a:lnTo>
                      <a:pt x="163" y="2663"/>
                    </a:lnTo>
                    <a:lnTo>
                      <a:pt x="144" y="2681"/>
                    </a:lnTo>
                    <a:cubicBezTo>
                      <a:pt x="141" y="2687"/>
                      <a:pt x="138" y="2693"/>
                      <a:pt x="132" y="2696"/>
                    </a:cubicBezTo>
                    <a:cubicBezTo>
                      <a:pt x="129" y="2706"/>
                      <a:pt x="126" y="2709"/>
                      <a:pt x="123" y="2718"/>
                    </a:cubicBezTo>
                    <a:cubicBezTo>
                      <a:pt x="117" y="2724"/>
                      <a:pt x="114" y="2733"/>
                      <a:pt x="111" y="2736"/>
                    </a:cubicBezTo>
                    <a:cubicBezTo>
                      <a:pt x="108" y="2742"/>
                      <a:pt x="101" y="2749"/>
                      <a:pt x="98" y="2755"/>
                    </a:cubicBezTo>
                    <a:lnTo>
                      <a:pt x="86" y="2779"/>
                    </a:lnTo>
                    <a:cubicBezTo>
                      <a:pt x="83" y="2785"/>
                      <a:pt x="83" y="2789"/>
                      <a:pt x="80" y="2798"/>
                    </a:cubicBezTo>
                    <a:cubicBezTo>
                      <a:pt x="77" y="2804"/>
                      <a:pt x="71" y="2813"/>
                      <a:pt x="71" y="2819"/>
                    </a:cubicBezTo>
                    <a:cubicBezTo>
                      <a:pt x="68" y="2828"/>
                      <a:pt x="68" y="2835"/>
                      <a:pt x="65" y="2841"/>
                    </a:cubicBezTo>
                    <a:cubicBezTo>
                      <a:pt x="62" y="2847"/>
                      <a:pt x="62" y="2856"/>
                      <a:pt x="55" y="2862"/>
                    </a:cubicBezTo>
                    <a:cubicBezTo>
                      <a:pt x="52" y="2871"/>
                      <a:pt x="52" y="2878"/>
                      <a:pt x="49" y="2890"/>
                    </a:cubicBezTo>
                    <a:cubicBezTo>
                      <a:pt x="49" y="2896"/>
                      <a:pt x="46" y="2902"/>
                      <a:pt x="46" y="2908"/>
                    </a:cubicBezTo>
                    <a:cubicBezTo>
                      <a:pt x="46" y="2921"/>
                      <a:pt x="40" y="2930"/>
                      <a:pt x="40" y="2939"/>
                    </a:cubicBezTo>
                    <a:lnTo>
                      <a:pt x="40" y="2951"/>
                    </a:lnTo>
                    <a:lnTo>
                      <a:pt x="40" y="2961"/>
                    </a:lnTo>
                    <a:lnTo>
                      <a:pt x="40" y="2991"/>
                    </a:lnTo>
                    <a:lnTo>
                      <a:pt x="40" y="3010"/>
                    </a:lnTo>
                    <a:lnTo>
                      <a:pt x="40" y="3037"/>
                    </a:lnTo>
                    <a:cubicBezTo>
                      <a:pt x="40" y="3043"/>
                      <a:pt x="40" y="3050"/>
                      <a:pt x="46" y="3059"/>
                    </a:cubicBezTo>
                    <a:cubicBezTo>
                      <a:pt x="46" y="3068"/>
                      <a:pt x="49" y="3071"/>
                      <a:pt x="49" y="3077"/>
                    </a:cubicBezTo>
                    <a:cubicBezTo>
                      <a:pt x="49" y="3090"/>
                      <a:pt x="52" y="3099"/>
                      <a:pt x="55" y="3105"/>
                    </a:cubicBezTo>
                    <a:lnTo>
                      <a:pt x="55" y="3114"/>
                    </a:lnTo>
                    <a:cubicBezTo>
                      <a:pt x="55" y="3117"/>
                      <a:pt x="62" y="3120"/>
                      <a:pt x="62" y="3123"/>
                    </a:cubicBezTo>
                    <a:cubicBezTo>
                      <a:pt x="65" y="3133"/>
                      <a:pt x="65" y="3139"/>
                      <a:pt x="68" y="3145"/>
                    </a:cubicBezTo>
                    <a:cubicBezTo>
                      <a:pt x="71" y="3151"/>
                      <a:pt x="77" y="3160"/>
                      <a:pt x="77" y="3166"/>
                    </a:cubicBezTo>
                    <a:cubicBezTo>
                      <a:pt x="80" y="3169"/>
                      <a:pt x="80" y="3179"/>
                      <a:pt x="83" y="3182"/>
                    </a:cubicBezTo>
                    <a:cubicBezTo>
                      <a:pt x="95" y="3209"/>
                      <a:pt x="111" y="3237"/>
                      <a:pt x="126" y="3259"/>
                    </a:cubicBezTo>
                    <a:lnTo>
                      <a:pt x="129" y="3262"/>
                    </a:lnTo>
                    <a:cubicBezTo>
                      <a:pt x="138" y="3274"/>
                      <a:pt x="144" y="3283"/>
                      <a:pt x="154" y="3292"/>
                    </a:cubicBezTo>
                    <a:lnTo>
                      <a:pt x="160" y="3302"/>
                    </a:lnTo>
                    <a:lnTo>
                      <a:pt x="184" y="3323"/>
                    </a:lnTo>
                    <a:lnTo>
                      <a:pt x="194" y="3335"/>
                    </a:lnTo>
                    <a:cubicBezTo>
                      <a:pt x="203" y="3345"/>
                      <a:pt x="209" y="3348"/>
                      <a:pt x="218" y="3354"/>
                    </a:cubicBezTo>
                    <a:lnTo>
                      <a:pt x="230" y="3366"/>
                    </a:lnTo>
                    <a:cubicBezTo>
                      <a:pt x="237" y="3369"/>
                      <a:pt x="246" y="3378"/>
                      <a:pt x="252" y="3381"/>
                    </a:cubicBezTo>
                    <a:cubicBezTo>
                      <a:pt x="255" y="3384"/>
                      <a:pt x="261" y="3391"/>
                      <a:pt x="267" y="3391"/>
                    </a:cubicBezTo>
                    <a:cubicBezTo>
                      <a:pt x="280" y="3397"/>
                      <a:pt x="292" y="3406"/>
                      <a:pt x="301" y="3409"/>
                    </a:cubicBezTo>
                    <a:cubicBezTo>
                      <a:pt x="307" y="3412"/>
                      <a:pt x="313" y="3412"/>
                      <a:pt x="316" y="3415"/>
                    </a:cubicBezTo>
                    <a:lnTo>
                      <a:pt x="341" y="3427"/>
                    </a:lnTo>
                    <a:cubicBezTo>
                      <a:pt x="347" y="3431"/>
                      <a:pt x="353" y="3431"/>
                      <a:pt x="359" y="3437"/>
                    </a:cubicBezTo>
                    <a:cubicBezTo>
                      <a:pt x="369" y="3440"/>
                      <a:pt x="375" y="3443"/>
                      <a:pt x="384" y="3443"/>
                    </a:cubicBezTo>
                    <a:cubicBezTo>
                      <a:pt x="387" y="3443"/>
                      <a:pt x="393" y="3446"/>
                      <a:pt x="399" y="3446"/>
                    </a:cubicBezTo>
                    <a:cubicBezTo>
                      <a:pt x="409" y="3452"/>
                      <a:pt x="418" y="3452"/>
                      <a:pt x="430" y="3455"/>
                    </a:cubicBezTo>
                    <a:cubicBezTo>
                      <a:pt x="433" y="3455"/>
                      <a:pt x="436" y="3455"/>
                      <a:pt x="439" y="3458"/>
                    </a:cubicBezTo>
                    <a:cubicBezTo>
                      <a:pt x="455" y="3461"/>
                      <a:pt x="470" y="3461"/>
                      <a:pt x="485" y="3467"/>
                    </a:cubicBezTo>
                    <a:lnTo>
                      <a:pt x="1954" y="3590"/>
                    </a:lnTo>
                    <a:lnTo>
                      <a:pt x="387" y="3996"/>
                    </a:lnTo>
                    <a:cubicBezTo>
                      <a:pt x="172" y="4054"/>
                      <a:pt x="31" y="4251"/>
                      <a:pt x="34" y="4460"/>
                    </a:cubicBezTo>
                    <a:cubicBezTo>
                      <a:pt x="34" y="4705"/>
                      <a:pt x="221" y="4917"/>
                      <a:pt x="473" y="4936"/>
                    </a:cubicBezTo>
                    <a:lnTo>
                      <a:pt x="682" y="4951"/>
                    </a:lnTo>
                    <a:lnTo>
                      <a:pt x="682" y="6146"/>
                    </a:lnTo>
                    <a:lnTo>
                      <a:pt x="261" y="6146"/>
                    </a:lnTo>
                    <a:lnTo>
                      <a:pt x="261" y="8115"/>
                    </a:lnTo>
                    <a:cubicBezTo>
                      <a:pt x="261" y="8480"/>
                      <a:pt x="556" y="8775"/>
                      <a:pt x="922" y="8775"/>
                    </a:cubicBezTo>
                    <a:lnTo>
                      <a:pt x="1192" y="8775"/>
                    </a:lnTo>
                    <a:cubicBezTo>
                      <a:pt x="1054" y="8791"/>
                      <a:pt x="946" y="8907"/>
                      <a:pt x="946" y="9049"/>
                    </a:cubicBezTo>
                    <a:lnTo>
                      <a:pt x="946" y="9436"/>
                    </a:lnTo>
                    <a:cubicBezTo>
                      <a:pt x="946" y="9586"/>
                      <a:pt x="1069" y="9709"/>
                      <a:pt x="1220" y="9709"/>
                    </a:cubicBezTo>
                    <a:lnTo>
                      <a:pt x="4024" y="9709"/>
                    </a:lnTo>
                    <a:cubicBezTo>
                      <a:pt x="4171" y="9709"/>
                      <a:pt x="4294" y="9586"/>
                      <a:pt x="4294" y="9436"/>
                    </a:cubicBezTo>
                    <a:lnTo>
                      <a:pt x="4294" y="9049"/>
                    </a:lnTo>
                    <a:cubicBezTo>
                      <a:pt x="4294" y="8898"/>
                      <a:pt x="4171" y="8775"/>
                      <a:pt x="4021" y="8775"/>
                    </a:cubicBezTo>
                    <a:lnTo>
                      <a:pt x="4322" y="8775"/>
                    </a:lnTo>
                    <a:cubicBezTo>
                      <a:pt x="4687" y="8775"/>
                      <a:pt x="4982" y="8480"/>
                      <a:pt x="4982" y="8115"/>
                    </a:cubicBezTo>
                    <a:lnTo>
                      <a:pt x="4982" y="6146"/>
                    </a:lnTo>
                    <a:lnTo>
                      <a:pt x="4617" y="6146"/>
                    </a:lnTo>
                    <a:lnTo>
                      <a:pt x="4617" y="5240"/>
                    </a:lnTo>
                    <a:lnTo>
                      <a:pt x="4703" y="5249"/>
                    </a:lnTo>
                    <a:lnTo>
                      <a:pt x="4737" y="5249"/>
                    </a:lnTo>
                    <a:cubicBezTo>
                      <a:pt x="4982" y="5249"/>
                      <a:pt x="5191" y="5055"/>
                      <a:pt x="5210" y="4807"/>
                    </a:cubicBezTo>
                    <a:cubicBezTo>
                      <a:pt x="5228" y="4546"/>
                      <a:pt x="5032" y="4315"/>
                      <a:pt x="4770" y="4294"/>
                    </a:cubicBezTo>
                    <a:lnTo>
                      <a:pt x="3367" y="4192"/>
                    </a:lnTo>
                    <a:lnTo>
                      <a:pt x="4856" y="3799"/>
                    </a:lnTo>
                    <a:lnTo>
                      <a:pt x="4860" y="3799"/>
                    </a:lnTo>
                    <a:lnTo>
                      <a:pt x="4893" y="3787"/>
                    </a:lnTo>
                    <a:cubicBezTo>
                      <a:pt x="4899" y="3787"/>
                      <a:pt x="4903" y="3784"/>
                      <a:pt x="4906" y="3784"/>
                    </a:cubicBezTo>
                    <a:cubicBezTo>
                      <a:pt x="4918" y="3781"/>
                      <a:pt x="4924" y="3778"/>
                      <a:pt x="4936" y="3771"/>
                    </a:cubicBezTo>
                    <a:cubicBezTo>
                      <a:pt x="4939" y="3768"/>
                      <a:pt x="4946" y="3768"/>
                      <a:pt x="4952" y="3765"/>
                    </a:cubicBezTo>
                    <a:lnTo>
                      <a:pt x="4976" y="3753"/>
                    </a:lnTo>
                    <a:cubicBezTo>
                      <a:pt x="4992" y="3741"/>
                      <a:pt x="5010" y="3735"/>
                      <a:pt x="5025" y="3722"/>
                    </a:cubicBezTo>
                    <a:lnTo>
                      <a:pt x="5028" y="3722"/>
                    </a:lnTo>
                    <a:cubicBezTo>
                      <a:pt x="5035" y="3719"/>
                      <a:pt x="5044" y="3710"/>
                      <a:pt x="5047" y="3704"/>
                    </a:cubicBezTo>
                    <a:lnTo>
                      <a:pt x="5059" y="3692"/>
                    </a:lnTo>
                    <a:lnTo>
                      <a:pt x="5075" y="3676"/>
                    </a:lnTo>
                    <a:lnTo>
                      <a:pt x="5090" y="3661"/>
                    </a:lnTo>
                    <a:cubicBezTo>
                      <a:pt x="5093" y="3658"/>
                      <a:pt x="5099" y="3649"/>
                      <a:pt x="5102" y="3646"/>
                    </a:cubicBezTo>
                    <a:cubicBezTo>
                      <a:pt x="5105" y="3639"/>
                      <a:pt x="5111" y="3630"/>
                      <a:pt x="5118" y="3627"/>
                    </a:cubicBezTo>
                    <a:cubicBezTo>
                      <a:pt x="5121" y="3624"/>
                      <a:pt x="5124" y="3621"/>
                      <a:pt x="5124" y="3612"/>
                    </a:cubicBezTo>
                    <a:cubicBezTo>
                      <a:pt x="5130" y="3606"/>
                      <a:pt x="5136" y="3596"/>
                      <a:pt x="5139" y="3587"/>
                    </a:cubicBezTo>
                    <a:cubicBezTo>
                      <a:pt x="5145" y="3584"/>
                      <a:pt x="5145" y="3581"/>
                      <a:pt x="5148" y="3578"/>
                    </a:cubicBezTo>
                    <a:cubicBezTo>
                      <a:pt x="5151" y="3569"/>
                      <a:pt x="5154" y="3556"/>
                      <a:pt x="5164" y="3550"/>
                    </a:cubicBezTo>
                    <a:cubicBezTo>
                      <a:pt x="5167" y="3547"/>
                      <a:pt x="5167" y="3538"/>
                      <a:pt x="5170" y="3535"/>
                    </a:cubicBezTo>
                    <a:cubicBezTo>
                      <a:pt x="5176" y="3529"/>
                      <a:pt x="5179" y="3517"/>
                      <a:pt x="5182" y="3507"/>
                    </a:cubicBezTo>
                    <a:cubicBezTo>
                      <a:pt x="5185" y="3501"/>
                      <a:pt x="5185" y="3498"/>
                      <a:pt x="5191" y="3489"/>
                    </a:cubicBezTo>
                    <a:cubicBezTo>
                      <a:pt x="5194" y="3483"/>
                      <a:pt x="5194" y="3474"/>
                      <a:pt x="5197" y="3467"/>
                    </a:cubicBezTo>
                    <a:cubicBezTo>
                      <a:pt x="5200" y="3458"/>
                      <a:pt x="5200" y="3452"/>
                      <a:pt x="5200" y="3443"/>
                    </a:cubicBezTo>
                    <a:cubicBezTo>
                      <a:pt x="5200" y="3434"/>
                      <a:pt x="5207" y="3427"/>
                      <a:pt x="5207" y="3424"/>
                    </a:cubicBezTo>
                    <a:cubicBezTo>
                      <a:pt x="5207" y="3415"/>
                      <a:pt x="5210" y="3403"/>
                      <a:pt x="5210" y="3397"/>
                    </a:cubicBezTo>
                    <a:lnTo>
                      <a:pt x="5210" y="3384"/>
                    </a:lnTo>
                    <a:lnTo>
                      <a:pt x="5210" y="3378"/>
                    </a:lnTo>
                    <a:lnTo>
                      <a:pt x="5210" y="3348"/>
                    </a:lnTo>
                    <a:lnTo>
                      <a:pt x="5210" y="3326"/>
                    </a:lnTo>
                    <a:lnTo>
                      <a:pt x="5210" y="3305"/>
                    </a:lnTo>
                    <a:cubicBezTo>
                      <a:pt x="5210" y="3295"/>
                      <a:pt x="5210" y="3289"/>
                      <a:pt x="5207" y="3277"/>
                    </a:cubicBezTo>
                    <a:cubicBezTo>
                      <a:pt x="5207" y="3271"/>
                      <a:pt x="5200" y="3265"/>
                      <a:pt x="5200" y="3259"/>
                    </a:cubicBezTo>
                    <a:cubicBezTo>
                      <a:pt x="5200" y="3246"/>
                      <a:pt x="5197" y="3240"/>
                      <a:pt x="5194" y="3228"/>
                    </a:cubicBezTo>
                    <a:lnTo>
                      <a:pt x="5194" y="3219"/>
                    </a:lnTo>
                    <a:cubicBezTo>
                      <a:pt x="5194" y="3216"/>
                      <a:pt x="5191" y="3212"/>
                      <a:pt x="5191" y="3209"/>
                    </a:cubicBezTo>
                    <a:cubicBezTo>
                      <a:pt x="5185" y="3197"/>
                      <a:pt x="5182" y="3188"/>
                      <a:pt x="5182" y="3179"/>
                    </a:cubicBezTo>
                    <a:cubicBezTo>
                      <a:pt x="5179" y="3169"/>
                      <a:pt x="5179" y="3166"/>
                      <a:pt x="5176" y="3157"/>
                    </a:cubicBezTo>
                    <a:lnTo>
                      <a:pt x="5164" y="3136"/>
                    </a:lnTo>
                    <a:cubicBezTo>
                      <a:pt x="5161" y="3126"/>
                      <a:pt x="5154" y="3120"/>
                      <a:pt x="5151" y="3117"/>
                    </a:cubicBezTo>
                    <a:cubicBezTo>
                      <a:pt x="5148" y="3108"/>
                      <a:pt x="5145" y="3105"/>
                      <a:pt x="5139" y="3096"/>
                    </a:cubicBezTo>
                    <a:cubicBezTo>
                      <a:pt x="5136" y="3090"/>
                      <a:pt x="5133" y="3080"/>
                      <a:pt x="5124" y="3074"/>
                    </a:cubicBezTo>
                    <a:cubicBezTo>
                      <a:pt x="5121" y="3071"/>
                      <a:pt x="5118" y="3062"/>
                      <a:pt x="5114" y="3059"/>
                    </a:cubicBezTo>
                    <a:cubicBezTo>
                      <a:pt x="5108" y="3050"/>
                      <a:pt x="5102" y="3043"/>
                      <a:pt x="5099" y="3034"/>
                    </a:cubicBezTo>
                    <a:cubicBezTo>
                      <a:pt x="5093" y="3031"/>
                      <a:pt x="5090" y="3025"/>
                      <a:pt x="5087" y="3019"/>
                    </a:cubicBezTo>
                    <a:lnTo>
                      <a:pt x="5068" y="3000"/>
                    </a:lnTo>
                    <a:lnTo>
                      <a:pt x="5053" y="2985"/>
                    </a:lnTo>
                    <a:cubicBezTo>
                      <a:pt x="5044" y="2982"/>
                      <a:pt x="5041" y="2973"/>
                      <a:pt x="5032" y="2970"/>
                    </a:cubicBezTo>
                    <a:cubicBezTo>
                      <a:pt x="5025" y="2967"/>
                      <a:pt x="5022" y="2957"/>
                      <a:pt x="5013" y="2954"/>
                    </a:cubicBezTo>
                    <a:cubicBezTo>
                      <a:pt x="5010" y="2951"/>
                      <a:pt x="5001" y="2948"/>
                      <a:pt x="4998" y="2942"/>
                    </a:cubicBezTo>
                    <a:cubicBezTo>
                      <a:pt x="4992" y="2939"/>
                      <a:pt x="4982" y="2936"/>
                      <a:pt x="4976" y="2930"/>
                    </a:cubicBezTo>
                    <a:cubicBezTo>
                      <a:pt x="4970" y="2924"/>
                      <a:pt x="4964" y="2921"/>
                      <a:pt x="4961" y="2918"/>
                    </a:cubicBezTo>
                    <a:lnTo>
                      <a:pt x="4936" y="2905"/>
                    </a:lnTo>
                    <a:cubicBezTo>
                      <a:pt x="4930" y="2902"/>
                      <a:pt x="4924" y="2902"/>
                      <a:pt x="4918" y="2896"/>
                    </a:cubicBezTo>
                    <a:cubicBezTo>
                      <a:pt x="4909" y="2893"/>
                      <a:pt x="4903" y="2890"/>
                      <a:pt x="4893" y="2890"/>
                    </a:cubicBezTo>
                    <a:cubicBezTo>
                      <a:pt x="4887" y="2887"/>
                      <a:pt x="4878" y="2887"/>
                      <a:pt x="4875" y="2884"/>
                    </a:cubicBezTo>
                    <a:cubicBezTo>
                      <a:pt x="4869" y="2878"/>
                      <a:pt x="4860" y="2878"/>
                      <a:pt x="4853" y="2875"/>
                    </a:cubicBezTo>
                    <a:cubicBezTo>
                      <a:pt x="4844" y="2871"/>
                      <a:pt x="4838" y="2871"/>
                      <a:pt x="4826" y="2868"/>
                    </a:cubicBezTo>
                    <a:cubicBezTo>
                      <a:pt x="4817" y="2868"/>
                      <a:pt x="4813" y="2862"/>
                      <a:pt x="4807" y="2862"/>
                    </a:cubicBezTo>
                    <a:cubicBezTo>
                      <a:pt x="4795" y="2862"/>
                      <a:pt x="4786" y="2859"/>
                      <a:pt x="4777" y="2859"/>
                    </a:cubicBezTo>
                    <a:lnTo>
                      <a:pt x="4764" y="2859"/>
                    </a:lnTo>
                    <a:lnTo>
                      <a:pt x="3293" y="2736"/>
                    </a:lnTo>
                    <a:lnTo>
                      <a:pt x="4844" y="2328"/>
                    </a:lnTo>
                    <a:lnTo>
                      <a:pt x="4847" y="2328"/>
                    </a:lnTo>
                    <a:cubicBezTo>
                      <a:pt x="4860" y="2325"/>
                      <a:pt x="4869" y="2322"/>
                      <a:pt x="4878" y="2319"/>
                    </a:cubicBezTo>
                    <a:cubicBezTo>
                      <a:pt x="4884" y="2319"/>
                      <a:pt x="4890" y="2312"/>
                      <a:pt x="4893" y="2312"/>
                    </a:cubicBezTo>
                    <a:cubicBezTo>
                      <a:pt x="4903" y="2309"/>
                      <a:pt x="4915" y="2306"/>
                      <a:pt x="4921" y="2303"/>
                    </a:cubicBezTo>
                    <a:cubicBezTo>
                      <a:pt x="4924" y="2297"/>
                      <a:pt x="4933" y="2297"/>
                      <a:pt x="4936" y="2294"/>
                    </a:cubicBezTo>
                    <a:cubicBezTo>
                      <a:pt x="4946" y="2291"/>
                      <a:pt x="4952" y="2288"/>
                      <a:pt x="4955" y="2282"/>
                    </a:cubicBezTo>
                    <a:cubicBezTo>
                      <a:pt x="4964" y="2279"/>
                      <a:pt x="4970" y="2276"/>
                      <a:pt x="4976" y="2272"/>
                    </a:cubicBezTo>
                    <a:cubicBezTo>
                      <a:pt x="4979" y="2266"/>
                      <a:pt x="4982" y="2266"/>
                      <a:pt x="4985" y="2263"/>
                    </a:cubicBezTo>
                    <a:cubicBezTo>
                      <a:pt x="5013" y="2245"/>
                      <a:pt x="5041" y="2226"/>
                      <a:pt x="5059" y="2202"/>
                    </a:cubicBezTo>
                    <a:lnTo>
                      <a:pt x="5075" y="2186"/>
                    </a:lnTo>
                    <a:lnTo>
                      <a:pt x="5087" y="2174"/>
                    </a:lnTo>
                    <a:cubicBezTo>
                      <a:pt x="5093" y="2168"/>
                      <a:pt x="5099" y="2159"/>
                      <a:pt x="5105" y="2153"/>
                    </a:cubicBezTo>
                    <a:cubicBezTo>
                      <a:pt x="5108" y="2150"/>
                      <a:pt x="5108" y="2143"/>
                      <a:pt x="5114" y="2140"/>
                    </a:cubicBezTo>
                    <a:cubicBezTo>
                      <a:pt x="5121" y="2134"/>
                      <a:pt x="5124" y="2122"/>
                      <a:pt x="5133" y="2113"/>
                    </a:cubicBezTo>
                    <a:cubicBezTo>
                      <a:pt x="5136" y="2110"/>
                      <a:pt x="5136" y="2107"/>
                      <a:pt x="5136" y="2104"/>
                    </a:cubicBezTo>
                    <a:cubicBezTo>
                      <a:pt x="5139" y="2091"/>
                      <a:pt x="5148" y="2082"/>
                      <a:pt x="5151" y="2073"/>
                    </a:cubicBezTo>
                    <a:cubicBezTo>
                      <a:pt x="5151" y="2067"/>
                      <a:pt x="5154" y="2064"/>
                      <a:pt x="5154" y="2061"/>
                    </a:cubicBezTo>
                    <a:cubicBezTo>
                      <a:pt x="5161" y="2051"/>
                      <a:pt x="5164" y="2042"/>
                      <a:pt x="5167" y="2030"/>
                    </a:cubicBezTo>
                    <a:cubicBezTo>
                      <a:pt x="5170" y="2027"/>
                      <a:pt x="5170" y="2018"/>
                      <a:pt x="5170" y="2014"/>
                    </a:cubicBezTo>
                    <a:cubicBezTo>
                      <a:pt x="5176" y="2005"/>
                      <a:pt x="5176" y="1999"/>
                      <a:pt x="5179" y="1987"/>
                    </a:cubicBezTo>
                    <a:cubicBezTo>
                      <a:pt x="5182" y="1981"/>
                      <a:pt x="5182" y="1971"/>
                      <a:pt x="5182" y="1965"/>
                    </a:cubicBezTo>
                    <a:cubicBezTo>
                      <a:pt x="5182" y="1956"/>
                      <a:pt x="5185" y="1953"/>
                      <a:pt x="5185" y="1944"/>
                    </a:cubicBezTo>
                    <a:cubicBezTo>
                      <a:pt x="5185" y="1935"/>
                      <a:pt x="5191" y="1925"/>
                      <a:pt x="5191" y="1913"/>
                    </a:cubicBezTo>
                    <a:lnTo>
                      <a:pt x="5191" y="1904"/>
                    </a:lnTo>
                    <a:lnTo>
                      <a:pt x="5191" y="1898"/>
                    </a:lnTo>
                    <a:lnTo>
                      <a:pt x="5191" y="1867"/>
                    </a:lnTo>
                    <a:lnTo>
                      <a:pt x="5191" y="1852"/>
                    </a:lnTo>
                    <a:cubicBezTo>
                      <a:pt x="5191" y="1846"/>
                      <a:pt x="5191" y="1836"/>
                      <a:pt x="5185" y="1830"/>
                    </a:cubicBezTo>
                    <a:cubicBezTo>
                      <a:pt x="5185" y="1821"/>
                      <a:pt x="5185" y="1815"/>
                      <a:pt x="5182" y="1803"/>
                    </a:cubicBezTo>
                    <a:cubicBezTo>
                      <a:pt x="5182" y="1799"/>
                      <a:pt x="5179" y="1790"/>
                      <a:pt x="5179" y="1787"/>
                    </a:cubicBezTo>
                    <a:cubicBezTo>
                      <a:pt x="5176" y="1775"/>
                      <a:pt x="5176" y="1766"/>
                      <a:pt x="5170" y="1756"/>
                    </a:cubicBezTo>
                    <a:lnTo>
                      <a:pt x="5170" y="1753"/>
                    </a:lnTo>
                    <a:cubicBezTo>
                      <a:pt x="5170" y="1750"/>
                      <a:pt x="5167" y="1744"/>
                      <a:pt x="5167" y="1741"/>
                    </a:cubicBezTo>
                    <a:cubicBezTo>
                      <a:pt x="5164" y="1729"/>
                      <a:pt x="5161" y="1720"/>
                      <a:pt x="5154" y="1710"/>
                    </a:cubicBezTo>
                    <a:cubicBezTo>
                      <a:pt x="5151" y="1707"/>
                      <a:pt x="5151" y="1698"/>
                      <a:pt x="5148" y="1695"/>
                    </a:cubicBezTo>
                    <a:cubicBezTo>
                      <a:pt x="5145" y="1689"/>
                      <a:pt x="5139" y="1680"/>
                      <a:pt x="5136" y="1667"/>
                    </a:cubicBezTo>
                    <a:cubicBezTo>
                      <a:pt x="5133" y="1661"/>
                      <a:pt x="5130" y="1652"/>
                      <a:pt x="5124" y="1649"/>
                    </a:cubicBezTo>
                    <a:cubicBezTo>
                      <a:pt x="5121" y="1643"/>
                      <a:pt x="5118" y="1637"/>
                      <a:pt x="5114" y="1630"/>
                    </a:cubicBezTo>
                    <a:cubicBezTo>
                      <a:pt x="5108" y="1621"/>
                      <a:pt x="5105" y="1615"/>
                      <a:pt x="5099" y="1606"/>
                    </a:cubicBezTo>
                    <a:cubicBezTo>
                      <a:pt x="5093" y="1603"/>
                      <a:pt x="5090" y="1597"/>
                      <a:pt x="5087" y="1591"/>
                    </a:cubicBezTo>
                    <a:cubicBezTo>
                      <a:pt x="5084" y="1584"/>
                      <a:pt x="5075" y="1575"/>
                      <a:pt x="5071" y="1569"/>
                    </a:cubicBezTo>
                    <a:cubicBezTo>
                      <a:pt x="5068" y="1566"/>
                      <a:pt x="5062" y="1557"/>
                      <a:pt x="5059" y="1554"/>
                    </a:cubicBezTo>
                    <a:lnTo>
                      <a:pt x="5041" y="1535"/>
                    </a:lnTo>
                    <a:lnTo>
                      <a:pt x="5025" y="1520"/>
                    </a:lnTo>
                    <a:cubicBezTo>
                      <a:pt x="5022" y="1514"/>
                      <a:pt x="5013" y="1508"/>
                      <a:pt x="5007" y="1505"/>
                    </a:cubicBezTo>
                    <a:cubicBezTo>
                      <a:pt x="4998" y="1498"/>
                      <a:pt x="4995" y="1492"/>
                      <a:pt x="4985" y="1489"/>
                    </a:cubicBezTo>
                    <a:cubicBezTo>
                      <a:pt x="4982" y="1483"/>
                      <a:pt x="4976" y="1480"/>
                      <a:pt x="4970" y="1477"/>
                    </a:cubicBezTo>
                    <a:cubicBezTo>
                      <a:pt x="4964" y="1474"/>
                      <a:pt x="4955" y="1465"/>
                      <a:pt x="4949" y="1462"/>
                    </a:cubicBezTo>
                    <a:cubicBezTo>
                      <a:pt x="4946" y="1458"/>
                      <a:pt x="4936" y="1452"/>
                      <a:pt x="4933" y="1452"/>
                    </a:cubicBezTo>
                    <a:lnTo>
                      <a:pt x="4909" y="1443"/>
                    </a:lnTo>
                    <a:cubicBezTo>
                      <a:pt x="4906" y="1437"/>
                      <a:pt x="4899" y="1437"/>
                      <a:pt x="4893" y="1434"/>
                    </a:cubicBezTo>
                    <a:lnTo>
                      <a:pt x="4872" y="1422"/>
                    </a:lnTo>
                    <a:cubicBezTo>
                      <a:pt x="4863" y="1419"/>
                      <a:pt x="4856" y="1419"/>
                      <a:pt x="4853" y="1415"/>
                    </a:cubicBezTo>
                    <a:cubicBezTo>
                      <a:pt x="4844" y="1412"/>
                      <a:pt x="4838" y="1412"/>
                      <a:pt x="4829" y="1406"/>
                    </a:cubicBezTo>
                    <a:cubicBezTo>
                      <a:pt x="4823" y="1403"/>
                      <a:pt x="4810" y="1403"/>
                      <a:pt x="4801" y="1400"/>
                    </a:cubicBezTo>
                    <a:cubicBezTo>
                      <a:pt x="4795" y="1400"/>
                      <a:pt x="4792" y="1397"/>
                      <a:pt x="4783" y="1397"/>
                    </a:cubicBezTo>
                    <a:cubicBezTo>
                      <a:pt x="4770" y="1397"/>
                      <a:pt x="4761" y="1391"/>
                      <a:pt x="4749" y="1391"/>
                    </a:cubicBezTo>
                    <a:lnTo>
                      <a:pt x="4730" y="1391"/>
                    </a:lnTo>
                    <a:lnTo>
                      <a:pt x="3413" y="1308"/>
                    </a:lnTo>
                    <a:lnTo>
                      <a:pt x="4826" y="936"/>
                    </a:lnTo>
                    <a:cubicBezTo>
                      <a:pt x="5078" y="869"/>
                      <a:pt x="5231" y="608"/>
                      <a:pt x="5164" y="356"/>
                    </a:cubicBezTo>
                    <a:cubicBezTo>
                      <a:pt x="5110" y="143"/>
                      <a:pt x="4919" y="1"/>
                      <a:pt x="4709"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7" name="Google Shape;3967;p65"/>
              <p:cNvSpPr/>
              <p:nvPr/>
            </p:nvSpPr>
            <p:spPr>
              <a:xfrm>
                <a:off x="3349124" y="701582"/>
                <a:ext cx="83725" cy="28343"/>
              </a:xfrm>
              <a:custGeom>
                <a:avLst/>
                <a:gdLst/>
                <a:ahLst/>
                <a:cxnLst/>
                <a:rect l="l" t="t" r="r" b="b"/>
                <a:pathLst>
                  <a:path w="3349" h="901" extrusionOk="0">
                    <a:moveTo>
                      <a:pt x="246" y="0"/>
                    </a:moveTo>
                    <a:cubicBezTo>
                      <a:pt x="108" y="16"/>
                      <a:pt x="0" y="132"/>
                      <a:pt x="0" y="274"/>
                    </a:cubicBezTo>
                    <a:cubicBezTo>
                      <a:pt x="0" y="301"/>
                      <a:pt x="6" y="329"/>
                      <a:pt x="6" y="350"/>
                    </a:cubicBezTo>
                    <a:cubicBezTo>
                      <a:pt x="9" y="390"/>
                      <a:pt x="16" y="424"/>
                      <a:pt x="28" y="458"/>
                    </a:cubicBezTo>
                    <a:cubicBezTo>
                      <a:pt x="28" y="461"/>
                      <a:pt x="31" y="467"/>
                      <a:pt x="31" y="467"/>
                    </a:cubicBezTo>
                    <a:cubicBezTo>
                      <a:pt x="43" y="501"/>
                      <a:pt x="59" y="535"/>
                      <a:pt x="77" y="569"/>
                    </a:cubicBezTo>
                    <a:cubicBezTo>
                      <a:pt x="98" y="605"/>
                      <a:pt x="120" y="639"/>
                      <a:pt x="148" y="670"/>
                    </a:cubicBezTo>
                    <a:cubicBezTo>
                      <a:pt x="169" y="698"/>
                      <a:pt x="194" y="719"/>
                      <a:pt x="215" y="744"/>
                    </a:cubicBezTo>
                    <a:cubicBezTo>
                      <a:pt x="221" y="747"/>
                      <a:pt x="227" y="750"/>
                      <a:pt x="231" y="759"/>
                    </a:cubicBezTo>
                    <a:cubicBezTo>
                      <a:pt x="252" y="777"/>
                      <a:pt x="274" y="793"/>
                      <a:pt x="298" y="802"/>
                    </a:cubicBezTo>
                    <a:cubicBezTo>
                      <a:pt x="323" y="817"/>
                      <a:pt x="350" y="836"/>
                      <a:pt x="378" y="845"/>
                    </a:cubicBezTo>
                    <a:lnTo>
                      <a:pt x="436" y="870"/>
                    </a:lnTo>
                    <a:cubicBezTo>
                      <a:pt x="439" y="870"/>
                      <a:pt x="442" y="873"/>
                      <a:pt x="442" y="873"/>
                    </a:cubicBezTo>
                    <a:cubicBezTo>
                      <a:pt x="476" y="885"/>
                      <a:pt x="516" y="891"/>
                      <a:pt x="550" y="897"/>
                    </a:cubicBezTo>
                    <a:cubicBezTo>
                      <a:pt x="578" y="900"/>
                      <a:pt x="599" y="900"/>
                      <a:pt x="627" y="900"/>
                    </a:cubicBezTo>
                    <a:lnTo>
                      <a:pt x="2716" y="900"/>
                    </a:lnTo>
                    <a:cubicBezTo>
                      <a:pt x="3066" y="900"/>
                      <a:pt x="3345" y="621"/>
                      <a:pt x="3345" y="271"/>
                    </a:cubicBezTo>
                    <a:cubicBezTo>
                      <a:pt x="3348" y="123"/>
                      <a:pt x="3225" y="0"/>
                      <a:pt x="3078"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968" name="Google Shape;3968;p65"/>
            <p:cNvSpPr/>
            <p:nvPr/>
          </p:nvSpPr>
          <p:spPr>
            <a:xfrm>
              <a:off x="197341" y="229901"/>
              <a:ext cx="531836" cy="124904"/>
            </a:xfrm>
            <a:custGeom>
              <a:avLst/>
              <a:gdLst/>
              <a:ahLst/>
              <a:cxnLst/>
              <a:rect l="l" t="t" r="r" b="b"/>
              <a:pathLst>
                <a:path w="5216" h="1225" extrusionOk="0">
                  <a:moveTo>
                    <a:pt x="494" y="1"/>
                  </a:moveTo>
                  <a:cubicBezTo>
                    <a:pt x="242" y="1"/>
                    <a:pt x="33" y="194"/>
                    <a:pt x="22" y="444"/>
                  </a:cubicBezTo>
                  <a:cubicBezTo>
                    <a:pt x="0" y="708"/>
                    <a:pt x="200" y="936"/>
                    <a:pt x="461" y="951"/>
                  </a:cubicBezTo>
                  <a:lnTo>
                    <a:pt x="4691" y="1224"/>
                  </a:lnTo>
                  <a:lnTo>
                    <a:pt x="4718" y="1224"/>
                  </a:lnTo>
                  <a:cubicBezTo>
                    <a:pt x="4967" y="1224"/>
                    <a:pt x="5176" y="1034"/>
                    <a:pt x="5197" y="785"/>
                  </a:cubicBezTo>
                  <a:cubicBezTo>
                    <a:pt x="5216" y="521"/>
                    <a:pt x="5016" y="294"/>
                    <a:pt x="4755" y="278"/>
                  </a:cubicBezTo>
                  <a:lnTo>
                    <a:pt x="528" y="2"/>
                  </a:lnTo>
                  <a:cubicBezTo>
                    <a:pt x="517" y="1"/>
                    <a:pt x="506" y="1"/>
                    <a:pt x="4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9" name="Google Shape;3969;p65"/>
            <p:cNvSpPr/>
            <p:nvPr/>
          </p:nvSpPr>
          <p:spPr>
            <a:xfrm>
              <a:off x="196933" y="371121"/>
              <a:ext cx="532550" cy="133061"/>
            </a:xfrm>
            <a:custGeom>
              <a:avLst/>
              <a:gdLst/>
              <a:ahLst/>
              <a:cxnLst/>
              <a:rect l="l" t="t" r="r" b="b"/>
              <a:pathLst>
                <a:path w="5223" h="1305" extrusionOk="0">
                  <a:moveTo>
                    <a:pt x="499" y="1"/>
                  </a:moveTo>
                  <a:cubicBezTo>
                    <a:pt x="255" y="1"/>
                    <a:pt x="46" y="188"/>
                    <a:pt x="26" y="435"/>
                  </a:cubicBezTo>
                  <a:cubicBezTo>
                    <a:pt x="1" y="697"/>
                    <a:pt x="198" y="927"/>
                    <a:pt x="459" y="951"/>
                  </a:cubicBezTo>
                  <a:lnTo>
                    <a:pt x="4685" y="1305"/>
                  </a:lnTo>
                  <a:lnTo>
                    <a:pt x="4722" y="1305"/>
                  </a:lnTo>
                  <a:cubicBezTo>
                    <a:pt x="4965" y="1305"/>
                    <a:pt x="5177" y="1117"/>
                    <a:pt x="5198" y="872"/>
                  </a:cubicBezTo>
                  <a:cubicBezTo>
                    <a:pt x="5223" y="611"/>
                    <a:pt x="5026" y="380"/>
                    <a:pt x="4765" y="356"/>
                  </a:cubicBezTo>
                  <a:lnTo>
                    <a:pt x="539" y="2"/>
                  </a:lnTo>
                  <a:cubicBezTo>
                    <a:pt x="525" y="1"/>
                    <a:pt x="512" y="1"/>
                    <a:pt x="4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0" name="Google Shape;3970;p65"/>
            <p:cNvSpPr/>
            <p:nvPr/>
          </p:nvSpPr>
          <p:spPr>
            <a:xfrm>
              <a:off x="197341" y="521211"/>
              <a:ext cx="531836" cy="128677"/>
            </a:xfrm>
            <a:custGeom>
              <a:avLst/>
              <a:gdLst/>
              <a:ahLst/>
              <a:cxnLst/>
              <a:rect l="l" t="t" r="r" b="b"/>
              <a:pathLst>
                <a:path w="5216" h="1262" extrusionOk="0">
                  <a:moveTo>
                    <a:pt x="492" y="0"/>
                  </a:moveTo>
                  <a:cubicBezTo>
                    <a:pt x="242" y="0"/>
                    <a:pt x="39" y="190"/>
                    <a:pt x="18" y="438"/>
                  </a:cubicBezTo>
                  <a:cubicBezTo>
                    <a:pt x="0" y="705"/>
                    <a:pt x="197" y="929"/>
                    <a:pt x="458" y="951"/>
                  </a:cubicBezTo>
                  <a:lnTo>
                    <a:pt x="4684" y="1261"/>
                  </a:lnTo>
                  <a:lnTo>
                    <a:pt x="4718" y="1261"/>
                  </a:lnTo>
                  <a:cubicBezTo>
                    <a:pt x="4967" y="1261"/>
                    <a:pt x="5173" y="1068"/>
                    <a:pt x="5194" y="822"/>
                  </a:cubicBezTo>
                  <a:cubicBezTo>
                    <a:pt x="5216" y="558"/>
                    <a:pt x="5019" y="330"/>
                    <a:pt x="4758" y="312"/>
                  </a:cubicBezTo>
                  <a:lnTo>
                    <a:pt x="531" y="2"/>
                  </a:lnTo>
                  <a:cubicBezTo>
                    <a:pt x="518" y="1"/>
                    <a:pt x="505" y="0"/>
                    <a:pt x="4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1" name="Google Shape;3971;p65"/>
            <p:cNvSpPr/>
            <p:nvPr/>
          </p:nvSpPr>
          <p:spPr>
            <a:xfrm>
              <a:off x="193568" y="407012"/>
              <a:ext cx="537852" cy="209941"/>
            </a:xfrm>
            <a:custGeom>
              <a:avLst/>
              <a:gdLst/>
              <a:ahLst/>
              <a:cxnLst/>
              <a:rect l="l" t="t" r="r" b="b"/>
              <a:pathLst>
                <a:path w="5275" h="2059" extrusionOk="0">
                  <a:moveTo>
                    <a:pt x="4750" y="1"/>
                  </a:moveTo>
                  <a:cubicBezTo>
                    <a:pt x="4710" y="1"/>
                    <a:pt x="4670" y="6"/>
                    <a:pt x="4629" y="16"/>
                  </a:cubicBezTo>
                  <a:lnTo>
                    <a:pt x="403" y="1125"/>
                  </a:lnTo>
                  <a:cubicBezTo>
                    <a:pt x="151" y="1189"/>
                    <a:pt x="0" y="1450"/>
                    <a:pt x="65" y="1705"/>
                  </a:cubicBezTo>
                  <a:cubicBezTo>
                    <a:pt x="123" y="1917"/>
                    <a:pt x="313" y="2059"/>
                    <a:pt x="525" y="2059"/>
                  </a:cubicBezTo>
                  <a:cubicBezTo>
                    <a:pt x="568" y="2059"/>
                    <a:pt x="605" y="2055"/>
                    <a:pt x="645" y="2043"/>
                  </a:cubicBezTo>
                  <a:lnTo>
                    <a:pt x="4872" y="934"/>
                  </a:lnTo>
                  <a:cubicBezTo>
                    <a:pt x="5124" y="867"/>
                    <a:pt x="5274" y="606"/>
                    <a:pt x="5210" y="354"/>
                  </a:cubicBezTo>
                  <a:cubicBezTo>
                    <a:pt x="5156" y="139"/>
                    <a:pt x="4962" y="1"/>
                    <a:pt x="47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2" name="Google Shape;3972;p65"/>
            <p:cNvSpPr/>
            <p:nvPr/>
          </p:nvSpPr>
          <p:spPr>
            <a:xfrm>
              <a:off x="193568" y="257636"/>
              <a:ext cx="537852" cy="210247"/>
            </a:xfrm>
            <a:custGeom>
              <a:avLst/>
              <a:gdLst/>
              <a:ahLst/>
              <a:cxnLst/>
              <a:rect l="l" t="t" r="r" b="b"/>
              <a:pathLst>
                <a:path w="5275" h="2062" extrusionOk="0">
                  <a:moveTo>
                    <a:pt x="4748" y="1"/>
                  </a:moveTo>
                  <a:cubicBezTo>
                    <a:pt x="4709" y="1"/>
                    <a:pt x="4669" y="6"/>
                    <a:pt x="4629" y="16"/>
                  </a:cubicBezTo>
                  <a:lnTo>
                    <a:pt x="403" y="1128"/>
                  </a:lnTo>
                  <a:cubicBezTo>
                    <a:pt x="151" y="1192"/>
                    <a:pt x="0" y="1453"/>
                    <a:pt x="65" y="1708"/>
                  </a:cubicBezTo>
                  <a:cubicBezTo>
                    <a:pt x="123" y="1917"/>
                    <a:pt x="313" y="2061"/>
                    <a:pt x="525" y="2061"/>
                  </a:cubicBezTo>
                  <a:cubicBezTo>
                    <a:pt x="568" y="2061"/>
                    <a:pt x="605" y="2055"/>
                    <a:pt x="645" y="2043"/>
                  </a:cubicBezTo>
                  <a:lnTo>
                    <a:pt x="4872" y="934"/>
                  </a:lnTo>
                  <a:cubicBezTo>
                    <a:pt x="5124" y="870"/>
                    <a:pt x="5274" y="608"/>
                    <a:pt x="5210" y="357"/>
                  </a:cubicBezTo>
                  <a:cubicBezTo>
                    <a:pt x="5155" y="141"/>
                    <a:pt x="4961" y="1"/>
                    <a:pt x="47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3" name="Google Shape;3973;p65"/>
            <p:cNvSpPr/>
            <p:nvPr/>
          </p:nvSpPr>
          <p:spPr>
            <a:xfrm>
              <a:off x="193568" y="116110"/>
              <a:ext cx="537852" cy="209839"/>
            </a:xfrm>
            <a:custGeom>
              <a:avLst/>
              <a:gdLst/>
              <a:ahLst/>
              <a:cxnLst/>
              <a:rect l="l" t="t" r="r" b="b"/>
              <a:pathLst>
                <a:path w="5275" h="2058" extrusionOk="0">
                  <a:moveTo>
                    <a:pt x="4749" y="0"/>
                  </a:moveTo>
                  <a:cubicBezTo>
                    <a:pt x="4709" y="0"/>
                    <a:pt x="4669" y="5"/>
                    <a:pt x="4629" y="15"/>
                  </a:cubicBezTo>
                  <a:lnTo>
                    <a:pt x="403" y="1124"/>
                  </a:lnTo>
                  <a:cubicBezTo>
                    <a:pt x="151" y="1192"/>
                    <a:pt x="0" y="1453"/>
                    <a:pt x="65" y="1705"/>
                  </a:cubicBezTo>
                  <a:cubicBezTo>
                    <a:pt x="123" y="1917"/>
                    <a:pt x="313" y="2058"/>
                    <a:pt x="525" y="2058"/>
                  </a:cubicBezTo>
                  <a:cubicBezTo>
                    <a:pt x="568" y="2058"/>
                    <a:pt x="605" y="2055"/>
                    <a:pt x="645" y="2043"/>
                  </a:cubicBezTo>
                  <a:lnTo>
                    <a:pt x="4872" y="934"/>
                  </a:lnTo>
                  <a:cubicBezTo>
                    <a:pt x="5124" y="869"/>
                    <a:pt x="5274" y="608"/>
                    <a:pt x="5210" y="353"/>
                  </a:cubicBezTo>
                  <a:cubicBezTo>
                    <a:pt x="5155" y="141"/>
                    <a:pt x="4961" y="0"/>
                    <a:pt x="4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4" name="Google Shape;3974;p65"/>
            <p:cNvSpPr/>
            <p:nvPr/>
          </p:nvSpPr>
          <p:spPr>
            <a:xfrm>
              <a:off x="264637" y="527329"/>
              <a:ext cx="97170" cy="262248"/>
            </a:xfrm>
            <a:custGeom>
              <a:avLst/>
              <a:gdLst/>
              <a:ahLst/>
              <a:cxnLst/>
              <a:rect l="l" t="t" r="r" b="b"/>
              <a:pathLst>
                <a:path w="953" h="2572" extrusionOk="0">
                  <a:moveTo>
                    <a:pt x="477" y="0"/>
                  </a:moveTo>
                  <a:cubicBezTo>
                    <a:pt x="212" y="0"/>
                    <a:pt x="0" y="215"/>
                    <a:pt x="0" y="476"/>
                  </a:cubicBezTo>
                  <a:lnTo>
                    <a:pt x="0" y="2095"/>
                  </a:lnTo>
                  <a:cubicBezTo>
                    <a:pt x="0" y="2359"/>
                    <a:pt x="215" y="2571"/>
                    <a:pt x="477" y="2571"/>
                  </a:cubicBezTo>
                  <a:cubicBezTo>
                    <a:pt x="738" y="2571"/>
                    <a:pt x="950" y="2359"/>
                    <a:pt x="953" y="2095"/>
                  </a:cubicBezTo>
                  <a:lnTo>
                    <a:pt x="953" y="476"/>
                  </a:lnTo>
                  <a:cubicBezTo>
                    <a:pt x="953" y="209"/>
                    <a:pt x="738" y="0"/>
                    <a:pt x="4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5" name="Google Shape;3975;p65"/>
            <p:cNvSpPr/>
            <p:nvPr/>
          </p:nvSpPr>
          <p:spPr>
            <a:xfrm>
              <a:off x="569405" y="580554"/>
              <a:ext cx="97170" cy="215549"/>
            </a:xfrm>
            <a:custGeom>
              <a:avLst/>
              <a:gdLst/>
              <a:ahLst/>
              <a:cxnLst/>
              <a:rect l="l" t="t" r="r" b="b"/>
              <a:pathLst>
                <a:path w="953" h="2114" extrusionOk="0">
                  <a:moveTo>
                    <a:pt x="476" y="0"/>
                  </a:moveTo>
                  <a:cubicBezTo>
                    <a:pt x="209" y="0"/>
                    <a:pt x="0" y="215"/>
                    <a:pt x="0" y="476"/>
                  </a:cubicBezTo>
                  <a:lnTo>
                    <a:pt x="0" y="1637"/>
                  </a:lnTo>
                  <a:cubicBezTo>
                    <a:pt x="0" y="1905"/>
                    <a:pt x="215" y="2114"/>
                    <a:pt x="476" y="2114"/>
                  </a:cubicBezTo>
                  <a:cubicBezTo>
                    <a:pt x="737" y="2114"/>
                    <a:pt x="952" y="1899"/>
                    <a:pt x="952" y="1637"/>
                  </a:cubicBezTo>
                  <a:lnTo>
                    <a:pt x="952" y="476"/>
                  </a:lnTo>
                  <a:cubicBezTo>
                    <a:pt x="952" y="209"/>
                    <a:pt x="741" y="0"/>
                    <a:pt x="4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6" name="Google Shape;3976;p65"/>
            <p:cNvSpPr/>
            <p:nvPr/>
          </p:nvSpPr>
          <p:spPr>
            <a:xfrm>
              <a:off x="291555" y="1214154"/>
              <a:ext cx="342084" cy="92174"/>
            </a:xfrm>
            <a:custGeom>
              <a:avLst/>
              <a:gdLst/>
              <a:ahLst/>
              <a:cxnLst/>
              <a:rect l="l" t="t" r="r" b="b"/>
              <a:pathLst>
                <a:path w="3355" h="904" extrusionOk="0">
                  <a:moveTo>
                    <a:pt x="274" y="0"/>
                  </a:moveTo>
                  <a:cubicBezTo>
                    <a:pt x="123" y="0"/>
                    <a:pt x="1" y="123"/>
                    <a:pt x="1" y="274"/>
                  </a:cubicBezTo>
                  <a:cubicBezTo>
                    <a:pt x="1" y="624"/>
                    <a:pt x="283" y="903"/>
                    <a:pt x="630" y="903"/>
                  </a:cubicBezTo>
                  <a:lnTo>
                    <a:pt x="2725" y="903"/>
                  </a:lnTo>
                  <a:cubicBezTo>
                    <a:pt x="3075" y="903"/>
                    <a:pt x="3355" y="624"/>
                    <a:pt x="3355" y="274"/>
                  </a:cubicBezTo>
                  <a:cubicBezTo>
                    <a:pt x="3355" y="123"/>
                    <a:pt x="3232" y="0"/>
                    <a:pt x="30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7" name="Google Shape;3977;p65"/>
            <p:cNvSpPr/>
            <p:nvPr/>
          </p:nvSpPr>
          <p:spPr>
            <a:xfrm>
              <a:off x="292167" y="1111681"/>
              <a:ext cx="341472" cy="95335"/>
            </a:xfrm>
            <a:custGeom>
              <a:avLst/>
              <a:gdLst/>
              <a:ahLst/>
              <a:cxnLst/>
              <a:rect l="l" t="t" r="r" b="b"/>
              <a:pathLst>
                <a:path w="3349" h="935" extrusionOk="0">
                  <a:moveTo>
                    <a:pt x="274" y="1"/>
                  </a:moveTo>
                  <a:cubicBezTo>
                    <a:pt x="124" y="1"/>
                    <a:pt x="1" y="124"/>
                    <a:pt x="1" y="274"/>
                  </a:cubicBezTo>
                  <a:lnTo>
                    <a:pt x="1" y="661"/>
                  </a:lnTo>
                  <a:cubicBezTo>
                    <a:pt x="1" y="812"/>
                    <a:pt x="124" y="935"/>
                    <a:pt x="274" y="935"/>
                  </a:cubicBezTo>
                  <a:lnTo>
                    <a:pt x="3076" y="935"/>
                  </a:lnTo>
                  <a:cubicBezTo>
                    <a:pt x="3226" y="935"/>
                    <a:pt x="3349" y="812"/>
                    <a:pt x="3349" y="661"/>
                  </a:cubicBezTo>
                  <a:lnTo>
                    <a:pt x="3349" y="274"/>
                  </a:lnTo>
                  <a:cubicBezTo>
                    <a:pt x="3349" y="124"/>
                    <a:pt x="3226" y="1"/>
                    <a:pt x="30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8" name="Google Shape;3978;p65"/>
            <p:cNvSpPr/>
            <p:nvPr/>
          </p:nvSpPr>
          <p:spPr>
            <a:xfrm>
              <a:off x="292167" y="1009615"/>
              <a:ext cx="341472" cy="95029"/>
            </a:xfrm>
            <a:custGeom>
              <a:avLst/>
              <a:gdLst/>
              <a:ahLst/>
              <a:cxnLst/>
              <a:rect l="l" t="t" r="r" b="b"/>
              <a:pathLst>
                <a:path w="3349" h="932" extrusionOk="0">
                  <a:moveTo>
                    <a:pt x="274" y="0"/>
                  </a:moveTo>
                  <a:cubicBezTo>
                    <a:pt x="124" y="0"/>
                    <a:pt x="1" y="120"/>
                    <a:pt x="1" y="271"/>
                  </a:cubicBezTo>
                  <a:lnTo>
                    <a:pt x="1" y="661"/>
                  </a:lnTo>
                  <a:cubicBezTo>
                    <a:pt x="1" y="808"/>
                    <a:pt x="124" y="931"/>
                    <a:pt x="274" y="931"/>
                  </a:cubicBezTo>
                  <a:lnTo>
                    <a:pt x="3076" y="931"/>
                  </a:lnTo>
                  <a:cubicBezTo>
                    <a:pt x="3226" y="931"/>
                    <a:pt x="3349" y="808"/>
                    <a:pt x="3349" y="661"/>
                  </a:cubicBezTo>
                  <a:lnTo>
                    <a:pt x="3349" y="271"/>
                  </a:lnTo>
                  <a:cubicBezTo>
                    <a:pt x="3349" y="123"/>
                    <a:pt x="3226" y="0"/>
                    <a:pt x="30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9" name="Google Shape;3979;p65"/>
            <p:cNvSpPr/>
            <p:nvPr/>
          </p:nvSpPr>
          <p:spPr>
            <a:xfrm>
              <a:off x="292167" y="1009615"/>
              <a:ext cx="170787" cy="95029"/>
            </a:xfrm>
            <a:custGeom>
              <a:avLst/>
              <a:gdLst/>
              <a:ahLst/>
              <a:cxnLst/>
              <a:rect l="l" t="t" r="r" b="b"/>
              <a:pathLst>
                <a:path w="1675" h="932" extrusionOk="0">
                  <a:moveTo>
                    <a:pt x="274" y="0"/>
                  </a:moveTo>
                  <a:cubicBezTo>
                    <a:pt x="124" y="0"/>
                    <a:pt x="1" y="123"/>
                    <a:pt x="1" y="271"/>
                  </a:cubicBezTo>
                  <a:lnTo>
                    <a:pt x="1" y="661"/>
                  </a:lnTo>
                  <a:cubicBezTo>
                    <a:pt x="1" y="808"/>
                    <a:pt x="124" y="931"/>
                    <a:pt x="274" y="931"/>
                  </a:cubicBezTo>
                  <a:lnTo>
                    <a:pt x="1675" y="931"/>
                  </a:lnTo>
                  <a:lnTo>
                    <a:pt x="16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0" name="Google Shape;3980;p65"/>
            <p:cNvSpPr/>
            <p:nvPr/>
          </p:nvSpPr>
          <p:spPr>
            <a:xfrm>
              <a:off x="292167" y="1111681"/>
              <a:ext cx="170787" cy="95335"/>
            </a:xfrm>
            <a:custGeom>
              <a:avLst/>
              <a:gdLst/>
              <a:ahLst/>
              <a:cxnLst/>
              <a:rect l="l" t="t" r="r" b="b"/>
              <a:pathLst>
                <a:path w="1675" h="935" extrusionOk="0">
                  <a:moveTo>
                    <a:pt x="274" y="1"/>
                  </a:moveTo>
                  <a:cubicBezTo>
                    <a:pt x="124" y="1"/>
                    <a:pt x="1" y="124"/>
                    <a:pt x="1" y="274"/>
                  </a:cubicBezTo>
                  <a:lnTo>
                    <a:pt x="1" y="661"/>
                  </a:lnTo>
                  <a:cubicBezTo>
                    <a:pt x="1" y="812"/>
                    <a:pt x="124" y="935"/>
                    <a:pt x="274" y="935"/>
                  </a:cubicBezTo>
                  <a:lnTo>
                    <a:pt x="1675" y="935"/>
                  </a:lnTo>
                  <a:lnTo>
                    <a:pt x="16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1" name="Google Shape;3981;p65"/>
            <p:cNvSpPr/>
            <p:nvPr/>
          </p:nvSpPr>
          <p:spPr>
            <a:xfrm>
              <a:off x="292167" y="1214154"/>
              <a:ext cx="170787" cy="92174"/>
            </a:xfrm>
            <a:custGeom>
              <a:avLst/>
              <a:gdLst/>
              <a:ahLst/>
              <a:cxnLst/>
              <a:rect l="l" t="t" r="r" b="b"/>
              <a:pathLst>
                <a:path w="1675" h="904" extrusionOk="0">
                  <a:moveTo>
                    <a:pt x="274" y="0"/>
                  </a:moveTo>
                  <a:cubicBezTo>
                    <a:pt x="124" y="0"/>
                    <a:pt x="1" y="123"/>
                    <a:pt x="1" y="274"/>
                  </a:cubicBezTo>
                  <a:cubicBezTo>
                    <a:pt x="1" y="624"/>
                    <a:pt x="280" y="903"/>
                    <a:pt x="630" y="903"/>
                  </a:cubicBezTo>
                  <a:lnTo>
                    <a:pt x="1675" y="903"/>
                  </a:lnTo>
                  <a:lnTo>
                    <a:pt x="16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2" name="Google Shape;3982;p65"/>
            <p:cNvSpPr/>
            <p:nvPr/>
          </p:nvSpPr>
          <p:spPr>
            <a:xfrm>
              <a:off x="222016" y="740840"/>
              <a:ext cx="240937" cy="268875"/>
            </a:xfrm>
            <a:custGeom>
              <a:avLst/>
              <a:gdLst/>
              <a:ahLst/>
              <a:cxnLst/>
              <a:rect l="l" t="t" r="r" b="b"/>
              <a:pathLst>
                <a:path w="2363" h="2637" extrusionOk="0">
                  <a:moveTo>
                    <a:pt x="1" y="1"/>
                  </a:moveTo>
                  <a:lnTo>
                    <a:pt x="1" y="1976"/>
                  </a:lnTo>
                  <a:cubicBezTo>
                    <a:pt x="1" y="2339"/>
                    <a:pt x="296" y="2636"/>
                    <a:pt x="661" y="2636"/>
                  </a:cubicBezTo>
                  <a:lnTo>
                    <a:pt x="2363" y="2636"/>
                  </a:lnTo>
                  <a:lnTo>
                    <a:pt x="23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3" name="Google Shape;3983;p65"/>
            <p:cNvSpPr/>
            <p:nvPr/>
          </p:nvSpPr>
          <p:spPr>
            <a:xfrm>
              <a:off x="462853" y="740840"/>
              <a:ext cx="240937" cy="268875"/>
            </a:xfrm>
            <a:custGeom>
              <a:avLst/>
              <a:gdLst/>
              <a:ahLst/>
              <a:cxnLst/>
              <a:rect l="l" t="t" r="r" b="b"/>
              <a:pathLst>
                <a:path w="2363" h="2637" extrusionOk="0">
                  <a:moveTo>
                    <a:pt x="1" y="1"/>
                  </a:moveTo>
                  <a:lnTo>
                    <a:pt x="1" y="2636"/>
                  </a:lnTo>
                  <a:lnTo>
                    <a:pt x="1703" y="2636"/>
                  </a:lnTo>
                  <a:cubicBezTo>
                    <a:pt x="2065" y="2636"/>
                    <a:pt x="2363" y="2339"/>
                    <a:pt x="2363" y="1976"/>
                  </a:cubicBezTo>
                  <a:lnTo>
                    <a:pt x="23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4" name="Google Shape;3984;p65"/>
            <p:cNvSpPr/>
            <p:nvPr/>
          </p:nvSpPr>
          <p:spPr>
            <a:xfrm>
              <a:off x="222025" y="740840"/>
              <a:ext cx="240937" cy="268875"/>
            </a:xfrm>
            <a:custGeom>
              <a:avLst/>
              <a:gdLst/>
              <a:ahLst/>
              <a:cxnLst/>
              <a:rect l="l" t="t" r="r" b="b"/>
              <a:pathLst>
                <a:path w="2363" h="2637" extrusionOk="0">
                  <a:moveTo>
                    <a:pt x="1" y="1"/>
                  </a:moveTo>
                  <a:lnTo>
                    <a:pt x="1" y="1976"/>
                  </a:lnTo>
                  <a:cubicBezTo>
                    <a:pt x="1" y="2339"/>
                    <a:pt x="296" y="2636"/>
                    <a:pt x="661" y="2636"/>
                  </a:cubicBezTo>
                  <a:lnTo>
                    <a:pt x="2363" y="2636"/>
                  </a:lnTo>
                  <a:lnTo>
                    <a:pt x="2363"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985" name="Google Shape;3985;p65"/>
            <p:cNvGrpSpPr/>
            <p:nvPr/>
          </p:nvGrpSpPr>
          <p:grpSpPr>
            <a:xfrm>
              <a:off x="356710" y="781625"/>
              <a:ext cx="212185" cy="190467"/>
              <a:chOff x="356710" y="781625"/>
              <a:chExt cx="212185" cy="190467"/>
            </a:xfrm>
          </p:grpSpPr>
          <p:sp>
            <p:nvSpPr>
              <p:cNvPr id="3986" name="Google Shape;3986;p65"/>
              <p:cNvSpPr/>
              <p:nvPr/>
            </p:nvSpPr>
            <p:spPr>
              <a:xfrm>
                <a:off x="356710" y="909691"/>
                <a:ext cx="92786" cy="55264"/>
              </a:xfrm>
              <a:custGeom>
                <a:avLst/>
                <a:gdLst/>
                <a:ahLst/>
                <a:cxnLst/>
                <a:rect l="l" t="t" r="r" b="b"/>
                <a:pathLst>
                  <a:path w="910" h="542" extrusionOk="0">
                    <a:moveTo>
                      <a:pt x="1" y="1"/>
                    </a:moveTo>
                    <a:lnTo>
                      <a:pt x="326" y="541"/>
                    </a:lnTo>
                    <a:lnTo>
                      <a:pt x="910" y="541"/>
                    </a:lnTo>
                    <a:lnTo>
                      <a:pt x="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7" name="Google Shape;3987;p65"/>
              <p:cNvSpPr/>
              <p:nvPr/>
            </p:nvSpPr>
            <p:spPr>
              <a:xfrm>
                <a:off x="356710" y="855549"/>
                <a:ext cx="77186" cy="54244"/>
              </a:xfrm>
              <a:custGeom>
                <a:avLst/>
                <a:gdLst/>
                <a:ahLst/>
                <a:cxnLst/>
                <a:rect l="l" t="t" r="r" b="b"/>
                <a:pathLst>
                  <a:path w="757" h="532" extrusionOk="0">
                    <a:moveTo>
                      <a:pt x="302" y="0"/>
                    </a:moveTo>
                    <a:lnTo>
                      <a:pt x="1" y="532"/>
                    </a:lnTo>
                    <a:lnTo>
                      <a:pt x="624" y="532"/>
                    </a:lnTo>
                    <a:lnTo>
                      <a:pt x="756" y="304"/>
                    </a:lnTo>
                    <a:lnTo>
                      <a:pt x="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8" name="Google Shape;3988;p65"/>
              <p:cNvSpPr/>
              <p:nvPr/>
            </p:nvSpPr>
            <p:spPr>
              <a:xfrm>
                <a:off x="476007" y="909691"/>
                <a:ext cx="92888" cy="55264"/>
              </a:xfrm>
              <a:custGeom>
                <a:avLst/>
                <a:gdLst/>
                <a:ahLst/>
                <a:cxnLst/>
                <a:rect l="l" t="t" r="r" b="b"/>
                <a:pathLst>
                  <a:path w="911" h="542" extrusionOk="0">
                    <a:moveTo>
                      <a:pt x="1" y="1"/>
                    </a:moveTo>
                    <a:lnTo>
                      <a:pt x="1" y="541"/>
                    </a:lnTo>
                    <a:lnTo>
                      <a:pt x="584" y="541"/>
                    </a:lnTo>
                    <a:lnTo>
                      <a:pt x="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9" name="Google Shape;3989;p65"/>
              <p:cNvSpPr/>
              <p:nvPr/>
            </p:nvSpPr>
            <p:spPr>
              <a:xfrm>
                <a:off x="491709" y="855549"/>
                <a:ext cx="77186" cy="54244"/>
              </a:xfrm>
              <a:custGeom>
                <a:avLst/>
                <a:gdLst/>
                <a:ahLst/>
                <a:cxnLst/>
                <a:rect l="l" t="t" r="r" b="b"/>
                <a:pathLst>
                  <a:path w="757" h="532" extrusionOk="0">
                    <a:moveTo>
                      <a:pt x="458" y="0"/>
                    </a:moveTo>
                    <a:lnTo>
                      <a:pt x="0" y="304"/>
                    </a:lnTo>
                    <a:lnTo>
                      <a:pt x="136" y="532"/>
                    </a:lnTo>
                    <a:lnTo>
                      <a:pt x="756" y="532"/>
                    </a:lnTo>
                    <a:lnTo>
                      <a:pt x="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0" name="Google Shape;3990;p65"/>
              <p:cNvSpPr/>
              <p:nvPr/>
            </p:nvSpPr>
            <p:spPr>
              <a:xfrm>
                <a:off x="430633" y="781625"/>
                <a:ext cx="96253" cy="82794"/>
              </a:xfrm>
              <a:custGeom>
                <a:avLst/>
                <a:gdLst/>
                <a:ahLst/>
                <a:cxnLst/>
                <a:rect l="l" t="t" r="r" b="b"/>
                <a:pathLst>
                  <a:path w="944" h="812" extrusionOk="0">
                    <a:moveTo>
                      <a:pt x="0" y="0"/>
                    </a:moveTo>
                    <a:lnTo>
                      <a:pt x="489" y="811"/>
                    </a:lnTo>
                    <a:lnTo>
                      <a:pt x="943" y="516"/>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1" name="Google Shape;3991;p65"/>
              <p:cNvSpPr/>
              <p:nvPr/>
            </p:nvSpPr>
            <p:spPr>
              <a:xfrm>
                <a:off x="400248" y="781625"/>
                <a:ext cx="63013" cy="82794"/>
              </a:xfrm>
              <a:custGeom>
                <a:avLst/>
                <a:gdLst/>
                <a:ahLst/>
                <a:cxnLst/>
                <a:rect l="l" t="t" r="r" b="b"/>
                <a:pathLst>
                  <a:path w="618" h="812" extrusionOk="0">
                    <a:moveTo>
                      <a:pt x="298" y="0"/>
                    </a:moveTo>
                    <a:lnTo>
                      <a:pt x="1" y="516"/>
                    </a:lnTo>
                    <a:lnTo>
                      <a:pt x="446" y="811"/>
                    </a:lnTo>
                    <a:lnTo>
                      <a:pt x="618" y="535"/>
                    </a:lnTo>
                    <a:lnTo>
                      <a:pt x="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2" name="Google Shape;3992;p65"/>
              <p:cNvSpPr/>
              <p:nvPr/>
            </p:nvSpPr>
            <p:spPr>
              <a:xfrm>
                <a:off x="472336" y="829548"/>
                <a:ext cx="59240" cy="36095"/>
              </a:xfrm>
              <a:custGeom>
                <a:avLst/>
                <a:gdLst/>
                <a:ahLst/>
                <a:cxnLst/>
                <a:rect l="l" t="t" r="r" b="b"/>
                <a:pathLst>
                  <a:path w="581" h="354" extrusionOk="0">
                    <a:moveTo>
                      <a:pt x="581" y="0"/>
                    </a:moveTo>
                    <a:lnTo>
                      <a:pt x="0" y="353"/>
                    </a:lnTo>
                    <a:lnTo>
                      <a:pt x="387" y="329"/>
                    </a:lnTo>
                    <a:lnTo>
                      <a:pt x="5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3" name="Google Shape;3993;p65"/>
              <p:cNvSpPr/>
              <p:nvPr/>
            </p:nvSpPr>
            <p:spPr>
              <a:xfrm>
                <a:off x="380161" y="853917"/>
                <a:ext cx="58119" cy="38338"/>
              </a:xfrm>
              <a:custGeom>
                <a:avLst/>
                <a:gdLst/>
                <a:ahLst/>
                <a:cxnLst/>
                <a:rect l="l" t="t" r="r" b="b"/>
                <a:pathLst>
                  <a:path w="570" h="376" extrusionOk="0">
                    <a:moveTo>
                      <a:pt x="1" y="1"/>
                    </a:moveTo>
                    <a:lnTo>
                      <a:pt x="569" y="376"/>
                    </a:lnTo>
                    <a:lnTo>
                      <a:pt x="388" y="4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4" name="Google Shape;3994;p65"/>
              <p:cNvSpPr/>
              <p:nvPr/>
            </p:nvSpPr>
            <p:spPr>
              <a:xfrm>
                <a:off x="459795" y="902452"/>
                <a:ext cx="19169" cy="69640"/>
              </a:xfrm>
              <a:custGeom>
                <a:avLst/>
                <a:gdLst/>
                <a:ahLst/>
                <a:cxnLst/>
                <a:rect l="l" t="t" r="r" b="b"/>
                <a:pathLst>
                  <a:path w="188" h="683" extrusionOk="0">
                    <a:moveTo>
                      <a:pt x="188" y="1"/>
                    </a:moveTo>
                    <a:lnTo>
                      <a:pt x="0" y="345"/>
                    </a:lnTo>
                    <a:lnTo>
                      <a:pt x="175" y="683"/>
                    </a:lnTo>
                    <a:lnTo>
                      <a:pt x="1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3" name="Rectangle 2"/>
          <p:cNvSpPr>
            <a:spLocks noChangeArrowheads="1"/>
          </p:cNvSpPr>
          <p:nvPr/>
        </p:nvSpPr>
        <p:spPr bwMode="auto">
          <a:xfrm>
            <a:off x="532686" y="2161309"/>
            <a:ext cx="3005138"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rgbClr val="FFFFFF"/>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3" name="Google Shape;2430;p55"/>
          <p:cNvSpPr txBox="1">
            <a:spLocks/>
          </p:cNvSpPr>
          <p:nvPr/>
        </p:nvSpPr>
        <p:spPr>
          <a:xfrm>
            <a:off x="659360" y="1209540"/>
            <a:ext cx="4323419" cy="288626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lgn="just">
              <a:buFont typeface="Arial" panose="020B0604020202020204" pitchFamily="34" charset="0"/>
              <a:buChar char="•"/>
            </a:pPr>
            <a:r>
              <a:rPr lang="en-US" sz="1200" i="1" dirty="0">
                <a:latin typeface="Segoe UI" panose="020B0502040204020203" pitchFamily="34" charset="0"/>
                <a:cs typeface="Segoe UI" panose="020B0502040204020203" pitchFamily="34" charset="0"/>
              </a:rPr>
              <a:t>ML and AI accurately predict real-time climate conditions crucial for managing renewable energy like solar power.</a:t>
            </a:r>
          </a:p>
          <a:p>
            <a:pPr marL="171450" indent="-171450" algn="just">
              <a:buFont typeface="Arial" panose="020B0604020202020204" pitchFamily="34" charset="0"/>
              <a:buChar char="•"/>
            </a:pPr>
            <a:r>
              <a:rPr lang="en-US" sz="1200" i="1" dirty="0">
                <a:latin typeface="Segoe UI" panose="020B0502040204020203" pitchFamily="34" charset="0"/>
                <a:cs typeface="Segoe UI" panose="020B0502040204020203" pitchFamily="34" charset="0"/>
              </a:rPr>
              <a:t>Traditional forecasting methods are inadequate due to the complexity of weather patterns.</a:t>
            </a:r>
          </a:p>
          <a:p>
            <a:pPr marL="171450" indent="-171450" algn="just">
              <a:buFont typeface="Arial" panose="020B0604020202020204" pitchFamily="34" charset="0"/>
              <a:buChar char="•"/>
            </a:pPr>
            <a:r>
              <a:rPr lang="en-US" sz="1200" i="1" dirty="0">
                <a:latin typeface="Segoe UI" panose="020B0502040204020203" pitchFamily="34" charset="0"/>
                <a:cs typeface="Segoe UI" panose="020B0502040204020203" pitchFamily="34" charset="0"/>
              </a:rPr>
              <a:t>ML and AI excel in processing vast datasets and identifying intricate weather patterns.</a:t>
            </a:r>
          </a:p>
          <a:p>
            <a:pPr marL="171450" indent="-171450" algn="just">
              <a:buFont typeface="Arial" panose="020B0604020202020204" pitchFamily="34" charset="0"/>
              <a:buChar char="•"/>
            </a:pPr>
            <a:r>
              <a:rPr lang="en-US" sz="1200" i="1" dirty="0">
                <a:latin typeface="Segoe UI" panose="020B0502040204020203" pitchFamily="34" charset="0"/>
                <a:cs typeface="Segoe UI" panose="020B0502040204020203" pitchFamily="34" charset="0"/>
              </a:rPr>
              <a:t>ML and AI continuously learn from new data inputs, providing real-time insights into upcoming weather conditions.</a:t>
            </a:r>
          </a:p>
          <a:p>
            <a:pPr marL="171450" indent="-171450" algn="just">
              <a:buFont typeface="Arial" panose="020B0604020202020204" pitchFamily="34" charset="0"/>
              <a:buChar char="•"/>
            </a:pPr>
            <a:r>
              <a:rPr lang="en-US" sz="1200" i="1" dirty="0">
                <a:latin typeface="Segoe UI" panose="020B0502040204020203" pitchFamily="34" charset="0"/>
                <a:cs typeface="Segoe UI" panose="020B0502040204020203" pitchFamily="34" charset="0"/>
              </a:rPr>
              <a:t>Proactive decision-making regarding battery charging schedules maximizes energy efficiency.</a:t>
            </a:r>
          </a:p>
          <a:p>
            <a:pPr marL="171450" indent="-171450" algn="just">
              <a:buFont typeface="Arial" panose="020B0604020202020204" pitchFamily="34" charset="0"/>
              <a:buChar char="•"/>
            </a:pPr>
            <a:r>
              <a:rPr lang="en-US" sz="1200" i="1" dirty="0">
                <a:latin typeface="Segoe UI" panose="020B0502040204020203" pitchFamily="34" charset="0"/>
                <a:cs typeface="Segoe UI" panose="020B0502040204020203" pitchFamily="34" charset="0"/>
              </a:rPr>
              <a:t>ML and AI's adaptability ensures continuous refinement of weather prediction accuracy over time.</a:t>
            </a:r>
          </a:p>
          <a:p>
            <a:pPr marL="171450" indent="-171450" algn="just">
              <a:buFont typeface="Arial" panose="020B0604020202020204" pitchFamily="34" charset="0"/>
              <a:buChar char="•"/>
            </a:pPr>
            <a:r>
              <a:rPr lang="en-US" sz="1200" i="1" dirty="0">
                <a:latin typeface="Segoe UI" panose="020B0502040204020203" pitchFamily="34" charset="0"/>
                <a:cs typeface="Segoe UI" panose="020B0502040204020203" pitchFamily="34" charset="0"/>
              </a:rPr>
              <a:t>Optimizing resources through ML and AI prevents underutilization or overcharging of batteries.</a:t>
            </a:r>
          </a:p>
          <a:p>
            <a:pPr marL="171450" indent="-171450" algn="just">
              <a:buFont typeface="Arial" panose="020B0604020202020204" pitchFamily="34" charset="0"/>
              <a:buChar char="•"/>
            </a:pPr>
            <a:r>
              <a:rPr lang="en-US" sz="1200" i="1" dirty="0">
                <a:latin typeface="Segoe UI" panose="020B0502040204020203" pitchFamily="34" charset="0"/>
                <a:cs typeface="Segoe UI" panose="020B0502040204020203" pitchFamily="34" charset="0"/>
              </a:rPr>
              <a:t>ML and AI are essential for efficiently managing renewable energy resources and promoting sustainability.</a:t>
            </a:r>
          </a:p>
        </p:txBody>
      </p:sp>
    </p:spTree>
    <p:extLst>
      <p:ext uri="{BB962C8B-B14F-4D97-AF65-F5344CB8AC3E}">
        <p14:creationId xmlns:p14="http://schemas.microsoft.com/office/powerpoint/2010/main" val="2061694020"/>
      </p:ext>
    </p:extLst>
  </p:cSld>
  <p:clrMapOvr>
    <a:masterClrMapping/>
  </p:clrMapOvr>
  <mc:AlternateContent xmlns:mc="http://schemas.openxmlformats.org/markup-compatibility/2006" xmlns:p14="http://schemas.microsoft.com/office/powerpoint/2010/main">
    <mc:Choice Requires="p14">
      <p:transition spd="slow" p14:dur="2250">
        <p14:vortex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65"/>
        <p:cNvGrpSpPr/>
        <p:nvPr/>
      </p:nvGrpSpPr>
      <p:grpSpPr>
        <a:xfrm>
          <a:off x="0" y="0"/>
          <a:ext cx="0" cy="0"/>
          <a:chOff x="0" y="0"/>
          <a:chExt cx="0" cy="0"/>
        </a:xfrm>
      </p:grpSpPr>
      <p:grpSp>
        <p:nvGrpSpPr>
          <p:cNvPr id="2066" name="Google Shape;2066;p52"/>
          <p:cNvGrpSpPr/>
          <p:nvPr/>
        </p:nvGrpSpPr>
        <p:grpSpPr>
          <a:xfrm>
            <a:off x="4541584" y="1232591"/>
            <a:ext cx="3476126" cy="2678351"/>
            <a:chOff x="4605875" y="1437328"/>
            <a:chExt cx="3749057" cy="2888644"/>
          </a:xfrm>
        </p:grpSpPr>
        <p:sp>
          <p:nvSpPr>
            <p:cNvPr id="2067" name="Google Shape;2067;p52"/>
            <p:cNvSpPr/>
            <p:nvPr/>
          </p:nvSpPr>
          <p:spPr>
            <a:xfrm>
              <a:off x="5910412" y="3902617"/>
              <a:ext cx="1139742" cy="423356"/>
            </a:xfrm>
            <a:custGeom>
              <a:avLst/>
              <a:gdLst/>
              <a:ahLst/>
              <a:cxnLst/>
              <a:rect l="l" t="t" r="r" b="b"/>
              <a:pathLst>
                <a:path w="41532" h="16941" extrusionOk="0">
                  <a:moveTo>
                    <a:pt x="41274" y="15204"/>
                  </a:moveTo>
                  <a:cubicBezTo>
                    <a:pt x="41274" y="15204"/>
                    <a:pt x="39506" y="13372"/>
                    <a:pt x="37288" y="11379"/>
                  </a:cubicBezTo>
                  <a:cubicBezTo>
                    <a:pt x="35038" y="9386"/>
                    <a:pt x="35359" y="7940"/>
                    <a:pt x="35359" y="7940"/>
                  </a:cubicBezTo>
                  <a:lnTo>
                    <a:pt x="34781" y="0"/>
                  </a:lnTo>
                  <a:lnTo>
                    <a:pt x="6751" y="0"/>
                  </a:lnTo>
                  <a:lnTo>
                    <a:pt x="6140" y="7940"/>
                  </a:lnTo>
                  <a:cubicBezTo>
                    <a:pt x="6140" y="7940"/>
                    <a:pt x="6461" y="9386"/>
                    <a:pt x="4243" y="11379"/>
                  </a:cubicBezTo>
                  <a:cubicBezTo>
                    <a:pt x="1993" y="13372"/>
                    <a:pt x="258" y="15204"/>
                    <a:pt x="258" y="15204"/>
                  </a:cubicBezTo>
                  <a:cubicBezTo>
                    <a:pt x="65" y="15526"/>
                    <a:pt x="0" y="15912"/>
                    <a:pt x="0" y="16265"/>
                  </a:cubicBezTo>
                  <a:cubicBezTo>
                    <a:pt x="0" y="16908"/>
                    <a:pt x="354" y="16940"/>
                    <a:pt x="1897" y="16940"/>
                  </a:cubicBezTo>
                  <a:lnTo>
                    <a:pt x="39602" y="16940"/>
                  </a:lnTo>
                  <a:cubicBezTo>
                    <a:pt x="41145" y="16940"/>
                    <a:pt x="41531" y="16908"/>
                    <a:pt x="41531" y="16265"/>
                  </a:cubicBezTo>
                  <a:cubicBezTo>
                    <a:pt x="41531" y="15912"/>
                    <a:pt x="41435" y="15526"/>
                    <a:pt x="41274" y="15204"/>
                  </a:cubicBezTo>
                  <a:close/>
                </a:path>
              </a:pathLst>
            </a:custGeom>
            <a:solidFill>
              <a:schemeClr val="accent2"/>
            </a:solidFill>
            <a:ln w="76200" cap="flat" cmpd="sng">
              <a:solidFill>
                <a:schemeClr val="accent6"/>
              </a:solidFill>
              <a:prstDash val="solid"/>
              <a:round/>
              <a:headEnd type="none" w="sm" len="sm"/>
              <a:tailEnd type="none" w="sm" len="sm"/>
            </a:ln>
            <a:effectLst>
              <a:outerShdw blurRad="214313" dist="76200" dir="522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8" name="Google Shape;2068;p52"/>
            <p:cNvSpPr/>
            <p:nvPr/>
          </p:nvSpPr>
          <p:spPr>
            <a:xfrm>
              <a:off x="4605875" y="1437328"/>
              <a:ext cx="3749057" cy="2465319"/>
            </a:xfrm>
            <a:custGeom>
              <a:avLst/>
              <a:gdLst/>
              <a:ahLst/>
              <a:cxnLst/>
              <a:rect l="l" t="t" r="r" b="b"/>
              <a:pathLst>
                <a:path w="136615" h="89844" extrusionOk="0">
                  <a:moveTo>
                    <a:pt x="6912" y="0"/>
                  </a:moveTo>
                  <a:cubicBezTo>
                    <a:pt x="3087" y="0"/>
                    <a:pt x="1" y="3086"/>
                    <a:pt x="1" y="6911"/>
                  </a:cubicBezTo>
                  <a:lnTo>
                    <a:pt x="1" y="82933"/>
                  </a:lnTo>
                  <a:cubicBezTo>
                    <a:pt x="1" y="86758"/>
                    <a:pt x="3087" y="89844"/>
                    <a:pt x="6912" y="89844"/>
                  </a:cubicBezTo>
                  <a:lnTo>
                    <a:pt x="129704" y="89844"/>
                  </a:lnTo>
                  <a:cubicBezTo>
                    <a:pt x="133529" y="89844"/>
                    <a:pt x="136615" y="86758"/>
                    <a:pt x="136615" y="82933"/>
                  </a:cubicBezTo>
                  <a:lnTo>
                    <a:pt x="136615" y="6911"/>
                  </a:lnTo>
                  <a:cubicBezTo>
                    <a:pt x="136615" y="3086"/>
                    <a:pt x="133529" y="0"/>
                    <a:pt x="129704" y="0"/>
                  </a:cubicBezTo>
                  <a:close/>
                </a:path>
              </a:pathLst>
            </a:custGeom>
            <a:solidFill>
              <a:schemeClr val="accent1"/>
            </a:solidFill>
            <a:ln w="76200" cap="flat" cmpd="sng">
              <a:solidFill>
                <a:schemeClr val="accent6"/>
              </a:solidFill>
              <a:prstDash val="solid"/>
              <a:round/>
              <a:headEnd type="none" w="sm" len="sm"/>
              <a:tailEnd type="none" w="sm" len="sm"/>
            </a:ln>
            <a:effectLst>
              <a:outerShdw blurRad="214313" dist="76200" dir="522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69" name="Google Shape;2069;p52"/>
          <p:cNvSpPr/>
          <p:nvPr/>
        </p:nvSpPr>
        <p:spPr>
          <a:xfrm>
            <a:off x="5750978" y="3518332"/>
            <a:ext cx="1056678" cy="392523"/>
          </a:xfrm>
          <a:custGeom>
            <a:avLst/>
            <a:gdLst/>
            <a:ahLst/>
            <a:cxnLst/>
            <a:rect l="l" t="t" r="r" b="b"/>
            <a:pathLst>
              <a:path w="41532" h="16941" extrusionOk="0">
                <a:moveTo>
                  <a:pt x="41274" y="15204"/>
                </a:moveTo>
                <a:cubicBezTo>
                  <a:pt x="41274" y="15204"/>
                  <a:pt x="39506" y="13372"/>
                  <a:pt x="37288" y="11379"/>
                </a:cubicBezTo>
                <a:cubicBezTo>
                  <a:pt x="35038" y="9386"/>
                  <a:pt x="35359" y="7940"/>
                  <a:pt x="35359" y="7940"/>
                </a:cubicBezTo>
                <a:lnTo>
                  <a:pt x="34781" y="0"/>
                </a:lnTo>
                <a:lnTo>
                  <a:pt x="6751" y="0"/>
                </a:lnTo>
                <a:lnTo>
                  <a:pt x="6140" y="7940"/>
                </a:lnTo>
                <a:cubicBezTo>
                  <a:pt x="6140" y="7940"/>
                  <a:pt x="6461" y="9386"/>
                  <a:pt x="4243" y="11379"/>
                </a:cubicBezTo>
                <a:cubicBezTo>
                  <a:pt x="1993" y="13372"/>
                  <a:pt x="258" y="15204"/>
                  <a:pt x="258" y="15204"/>
                </a:cubicBezTo>
                <a:cubicBezTo>
                  <a:pt x="65" y="15526"/>
                  <a:pt x="0" y="15912"/>
                  <a:pt x="0" y="16265"/>
                </a:cubicBezTo>
                <a:cubicBezTo>
                  <a:pt x="0" y="16908"/>
                  <a:pt x="354" y="16940"/>
                  <a:pt x="1897" y="16940"/>
                </a:cubicBezTo>
                <a:lnTo>
                  <a:pt x="39602" y="16940"/>
                </a:lnTo>
                <a:cubicBezTo>
                  <a:pt x="41145" y="16940"/>
                  <a:pt x="41531" y="16908"/>
                  <a:pt x="41531" y="16265"/>
                </a:cubicBezTo>
                <a:cubicBezTo>
                  <a:pt x="41531" y="15912"/>
                  <a:pt x="41435" y="15526"/>
                  <a:pt x="41274" y="1520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0" name="Google Shape;2070;p52"/>
          <p:cNvSpPr/>
          <p:nvPr/>
        </p:nvSpPr>
        <p:spPr>
          <a:xfrm>
            <a:off x="4541449" y="1232564"/>
            <a:ext cx="3475827" cy="2285856"/>
          </a:xfrm>
          <a:custGeom>
            <a:avLst/>
            <a:gdLst/>
            <a:ahLst/>
            <a:cxnLst/>
            <a:rect l="l" t="t" r="r" b="b"/>
            <a:pathLst>
              <a:path w="136615" h="89844" extrusionOk="0">
                <a:moveTo>
                  <a:pt x="6912" y="0"/>
                </a:moveTo>
                <a:cubicBezTo>
                  <a:pt x="3087" y="0"/>
                  <a:pt x="1" y="3086"/>
                  <a:pt x="1" y="6911"/>
                </a:cubicBezTo>
                <a:lnTo>
                  <a:pt x="1" y="82933"/>
                </a:lnTo>
                <a:cubicBezTo>
                  <a:pt x="1" y="86758"/>
                  <a:pt x="3087" y="89844"/>
                  <a:pt x="6912" y="89844"/>
                </a:cubicBezTo>
                <a:lnTo>
                  <a:pt x="129704" y="89844"/>
                </a:lnTo>
                <a:cubicBezTo>
                  <a:pt x="133529" y="89844"/>
                  <a:pt x="136615" y="86758"/>
                  <a:pt x="136615" y="82933"/>
                </a:cubicBezTo>
                <a:lnTo>
                  <a:pt x="136615" y="6911"/>
                </a:lnTo>
                <a:cubicBezTo>
                  <a:pt x="136615" y="3086"/>
                  <a:pt x="133529" y="0"/>
                  <a:pt x="129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1" name="Google Shape;2071;p52"/>
          <p:cNvSpPr/>
          <p:nvPr/>
        </p:nvSpPr>
        <p:spPr>
          <a:xfrm>
            <a:off x="4541449" y="1232564"/>
            <a:ext cx="3475827" cy="2056873"/>
          </a:xfrm>
          <a:custGeom>
            <a:avLst/>
            <a:gdLst/>
            <a:ahLst/>
            <a:cxnLst/>
            <a:rect l="l" t="t" r="r" b="b"/>
            <a:pathLst>
              <a:path w="136615" h="80844" extrusionOk="0">
                <a:moveTo>
                  <a:pt x="6912" y="0"/>
                </a:moveTo>
                <a:cubicBezTo>
                  <a:pt x="3087" y="0"/>
                  <a:pt x="1" y="3086"/>
                  <a:pt x="1" y="6911"/>
                </a:cubicBezTo>
                <a:lnTo>
                  <a:pt x="1" y="80843"/>
                </a:lnTo>
                <a:lnTo>
                  <a:pt x="136615" y="80843"/>
                </a:lnTo>
                <a:lnTo>
                  <a:pt x="136615" y="6911"/>
                </a:lnTo>
                <a:cubicBezTo>
                  <a:pt x="136615" y="3086"/>
                  <a:pt x="133497" y="0"/>
                  <a:pt x="129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2" name="Google Shape;2072;p52"/>
          <p:cNvSpPr/>
          <p:nvPr/>
        </p:nvSpPr>
        <p:spPr>
          <a:xfrm>
            <a:off x="6220395" y="3345386"/>
            <a:ext cx="116959" cy="116959"/>
          </a:xfrm>
          <a:custGeom>
            <a:avLst/>
            <a:gdLst/>
            <a:ahLst/>
            <a:cxnLst/>
            <a:rect l="l" t="t" r="r" b="b"/>
            <a:pathLst>
              <a:path w="4597" h="4597" extrusionOk="0">
                <a:moveTo>
                  <a:pt x="2315" y="0"/>
                </a:moveTo>
                <a:cubicBezTo>
                  <a:pt x="1029" y="0"/>
                  <a:pt x="0" y="1029"/>
                  <a:pt x="0" y="2315"/>
                </a:cubicBezTo>
                <a:cubicBezTo>
                  <a:pt x="0" y="3568"/>
                  <a:pt x="1029" y="4597"/>
                  <a:pt x="2315" y="4597"/>
                </a:cubicBezTo>
                <a:cubicBezTo>
                  <a:pt x="3568" y="4597"/>
                  <a:pt x="4597" y="3568"/>
                  <a:pt x="4597" y="2315"/>
                </a:cubicBezTo>
                <a:cubicBezTo>
                  <a:pt x="4597" y="1029"/>
                  <a:pt x="3568" y="0"/>
                  <a:pt x="2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3" name="Google Shape;2073;p52"/>
          <p:cNvSpPr txBox="1">
            <a:spLocks noGrp="1"/>
          </p:cNvSpPr>
          <p:nvPr>
            <p:ph type="title"/>
          </p:nvPr>
        </p:nvSpPr>
        <p:spPr>
          <a:xfrm>
            <a:off x="1241127" y="251155"/>
            <a:ext cx="7081009" cy="107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EXPECTED  </a:t>
            </a:r>
            <a:r>
              <a:rPr lang="en" dirty="0">
                <a:solidFill>
                  <a:schemeClr val="dk2"/>
                </a:solidFill>
              </a:rPr>
              <a:t>OUTCOMES</a:t>
            </a:r>
            <a:endParaRPr dirty="0">
              <a:solidFill>
                <a:schemeClr val="dk2"/>
              </a:solidFill>
            </a:endParaRPr>
          </a:p>
        </p:txBody>
      </p:sp>
      <p:pic>
        <p:nvPicPr>
          <p:cNvPr id="2075" name="Google Shape;2075;p52"/>
          <p:cNvPicPr preferRelativeResize="0"/>
          <p:nvPr/>
        </p:nvPicPr>
        <p:blipFill>
          <a:blip r:embed="rId3">
            <a:extLst>
              <a:ext uri="{28A0092B-C50C-407E-A947-70E740481C1C}">
                <a14:useLocalDpi xmlns:a14="http://schemas.microsoft.com/office/drawing/2010/main" val="0"/>
              </a:ext>
            </a:extLst>
          </a:blip>
          <a:stretch>
            <a:fillRect/>
          </a:stretch>
        </p:blipFill>
        <p:spPr>
          <a:xfrm>
            <a:off x="4640707" y="1378201"/>
            <a:ext cx="2037184" cy="1820100"/>
          </a:xfrm>
          <a:prstGeom prst="roundRect">
            <a:avLst>
              <a:gd name="adj" fmla="val 3451"/>
            </a:avLst>
          </a:prstGeom>
          <a:noFill/>
          <a:ln>
            <a:noFill/>
          </a:ln>
        </p:spPr>
      </p:pic>
      <p:sp>
        <p:nvSpPr>
          <p:cNvPr id="2079" name="Google Shape;2079;p52"/>
          <p:cNvSpPr txBox="1">
            <a:spLocks noGrp="1"/>
          </p:cNvSpPr>
          <p:nvPr>
            <p:ph type="subTitle" idx="2"/>
          </p:nvPr>
        </p:nvSpPr>
        <p:spPr>
          <a:xfrm>
            <a:off x="0" y="4771200"/>
            <a:ext cx="9144000" cy="372300"/>
          </a:xfrm>
          <a:prstGeom prst="rect">
            <a:avLst/>
          </a:prstGeom>
        </p:spPr>
        <p:txBody>
          <a:bodyPr spcFirstLastPara="1" wrap="square" lIns="91425" tIns="91425" rIns="91425" bIns="91425" anchor="ctr" anchorCtr="0">
            <a:noAutofit/>
          </a:bodyPr>
          <a:lstStyle/>
          <a:p>
            <a:pPr marL="0" indent="0"/>
            <a:r>
              <a:rPr lang="en-US" dirty="0"/>
              <a:t>OUTCOME-OUTCOME-OUTCOME-OUTCOME-OUTCOME-OUTCOME-OUTCOME</a:t>
            </a:r>
          </a:p>
        </p:txBody>
      </p:sp>
      <p:grpSp>
        <p:nvGrpSpPr>
          <p:cNvPr id="2093" name="Google Shape;2093;p52"/>
          <p:cNvGrpSpPr/>
          <p:nvPr/>
        </p:nvGrpSpPr>
        <p:grpSpPr>
          <a:xfrm rot="1016974">
            <a:off x="7944200" y="3976587"/>
            <a:ext cx="584676" cy="901631"/>
            <a:chOff x="864725" y="114250"/>
            <a:chExt cx="773019" cy="1192075"/>
          </a:xfrm>
        </p:grpSpPr>
        <p:sp>
          <p:nvSpPr>
            <p:cNvPr id="2094" name="Google Shape;2094;p52"/>
            <p:cNvSpPr/>
            <p:nvPr/>
          </p:nvSpPr>
          <p:spPr>
            <a:xfrm>
              <a:off x="869225" y="114250"/>
              <a:ext cx="768519" cy="995634"/>
            </a:xfrm>
            <a:custGeom>
              <a:avLst/>
              <a:gdLst/>
              <a:ahLst/>
              <a:cxnLst/>
              <a:rect l="l" t="t" r="r" b="b"/>
              <a:pathLst>
                <a:path w="7158" h="9124" extrusionOk="0">
                  <a:moveTo>
                    <a:pt x="3579" y="1"/>
                  </a:moveTo>
                  <a:cubicBezTo>
                    <a:pt x="1600" y="1"/>
                    <a:pt x="0" y="1601"/>
                    <a:pt x="0" y="3580"/>
                  </a:cubicBezTo>
                  <a:cubicBezTo>
                    <a:pt x="3" y="4827"/>
                    <a:pt x="639" y="5926"/>
                    <a:pt x="1607" y="6565"/>
                  </a:cubicBezTo>
                  <a:cubicBezTo>
                    <a:pt x="1791" y="6688"/>
                    <a:pt x="1905" y="6897"/>
                    <a:pt x="1905" y="7115"/>
                  </a:cubicBezTo>
                  <a:lnTo>
                    <a:pt x="1905" y="7739"/>
                  </a:lnTo>
                  <a:cubicBezTo>
                    <a:pt x="1905" y="7923"/>
                    <a:pt x="1981" y="8083"/>
                    <a:pt x="2107" y="8199"/>
                  </a:cubicBezTo>
                  <a:cubicBezTo>
                    <a:pt x="1991" y="8230"/>
                    <a:pt x="1905" y="8338"/>
                    <a:pt x="1905" y="8464"/>
                  </a:cubicBezTo>
                  <a:lnTo>
                    <a:pt x="1905" y="8851"/>
                  </a:lnTo>
                  <a:cubicBezTo>
                    <a:pt x="1905" y="9001"/>
                    <a:pt x="2027" y="9124"/>
                    <a:pt x="2175" y="9124"/>
                  </a:cubicBezTo>
                  <a:lnTo>
                    <a:pt x="4982" y="9124"/>
                  </a:lnTo>
                  <a:cubicBezTo>
                    <a:pt x="5133" y="9124"/>
                    <a:pt x="5256" y="9001"/>
                    <a:pt x="5256" y="8851"/>
                  </a:cubicBezTo>
                  <a:lnTo>
                    <a:pt x="5256" y="8464"/>
                  </a:lnTo>
                  <a:cubicBezTo>
                    <a:pt x="5256" y="8338"/>
                    <a:pt x="5170" y="8233"/>
                    <a:pt x="5053" y="8199"/>
                  </a:cubicBezTo>
                  <a:cubicBezTo>
                    <a:pt x="5176" y="8083"/>
                    <a:pt x="5256" y="7917"/>
                    <a:pt x="5256" y="7739"/>
                  </a:cubicBezTo>
                  <a:lnTo>
                    <a:pt x="5256" y="7115"/>
                  </a:lnTo>
                  <a:cubicBezTo>
                    <a:pt x="5256" y="6894"/>
                    <a:pt x="5366" y="6685"/>
                    <a:pt x="5551" y="6565"/>
                  </a:cubicBezTo>
                  <a:cubicBezTo>
                    <a:pt x="6518" y="5926"/>
                    <a:pt x="7157" y="4827"/>
                    <a:pt x="7157" y="3580"/>
                  </a:cubicBezTo>
                  <a:cubicBezTo>
                    <a:pt x="7157" y="1601"/>
                    <a:pt x="5554" y="1"/>
                    <a:pt x="3579"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5" name="Google Shape;2095;p52"/>
            <p:cNvSpPr/>
            <p:nvPr/>
          </p:nvSpPr>
          <p:spPr>
            <a:xfrm>
              <a:off x="1073975" y="1178573"/>
              <a:ext cx="359574" cy="127101"/>
            </a:xfrm>
            <a:custGeom>
              <a:avLst/>
              <a:gdLst/>
              <a:ahLst/>
              <a:cxnLst/>
              <a:rect l="l" t="t" r="r" b="b"/>
              <a:pathLst>
                <a:path w="3349" h="902" extrusionOk="0">
                  <a:moveTo>
                    <a:pt x="246" y="1"/>
                  </a:moveTo>
                  <a:cubicBezTo>
                    <a:pt x="108" y="16"/>
                    <a:pt x="1" y="130"/>
                    <a:pt x="1" y="271"/>
                  </a:cubicBezTo>
                  <a:cubicBezTo>
                    <a:pt x="1" y="621"/>
                    <a:pt x="280" y="901"/>
                    <a:pt x="630" y="901"/>
                  </a:cubicBezTo>
                  <a:lnTo>
                    <a:pt x="2719" y="901"/>
                  </a:lnTo>
                  <a:cubicBezTo>
                    <a:pt x="3069" y="901"/>
                    <a:pt x="3349" y="621"/>
                    <a:pt x="3349" y="271"/>
                  </a:cubicBezTo>
                  <a:cubicBezTo>
                    <a:pt x="3349" y="124"/>
                    <a:pt x="3226" y="1"/>
                    <a:pt x="3075"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6" name="Google Shape;2096;p52"/>
            <p:cNvSpPr/>
            <p:nvPr/>
          </p:nvSpPr>
          <p:spPr>
            <a:xfrm>
              <a:off x="864725" y="114250"/>
              <a:ext cx="768519" cy="898538"/>
            </a:xfrm>
            <a:custGeom>
              <a:avLst/>
              <a:gdLst/>
              <a:ahLst/>
              <a:cxnLst/>
              <a:rect l="l" t="t" r="r" b="b"/>
              <a:pathLst>
                <a:path w="7158" h="8369" extrusionOk="0">
                  <a:moveTo>
                    <a:pt x="3579" y="1"/>
                  </a:moveTo>
                  <a:cubicBezTo>
                    <a:pt x="1604" y="1"/>
                    <a:pt x="1" y="1601"/>
                    <a:pt x="1" y="3580"/>
                  </a:cubicBezTo>
                  <a:cubicBezTo>
                    <a:pt x="1" y="4827"/>
                    <a:pt x="640" y="5926"/>
                    <a:pt x="1607" y="6565"/>
                  </a:cubicBezTo>
                  <a:cubicBezTo>
                    <a:pt x="1791" y="6688"/>
                    <a:pt x="1902" y="6897"/>
                    <a:pt x="1902" y="7115"/>
                  </a:cubicBezTo>
                  <a:lnTo>
                    <a:pt x="1902" y="7739"/>
                  </a:lnTo>
                  <a:cubicBezTo>
                    <a:pt x="1902" y="8086"/>
                    <a:pt x="2182" y="8368"/>
                    <a:pt x="2532" y="8368"/>
                  </a:cubicBezTo>
                  <a:lnTo>
                    <a:pt x="4624" y="8368"/>
                  </a:lnTo>
                  <a:cubicBezTo>
                    <a:pt x="4974" y="8368"/>
                    <a:pt x="5253" y="8086"/>
                    <a:pt x="5253" y="7739"/>
                  </a:cubicBezTo>
                  <a:lnTo>
                    <a:pt x="5253" y="7115"/>
                  </a:lnTo>
                  <a:cubicBezTo>
                    <a:pt x="5253" y="6894"/>
                    <a:pt x="5367" y="6685"/>
                    <a:pt x="5551" y="6565"/>
                  </a:cubicBezTo>
                  <a:cubicBezTo>
                    <a:pt x="6519" y="5926"/>
                    <a:pt x="7158" y="4827"/>
                    <a:pt x="7158" y="3580"/>
                  </a:cubicBezTo>
                  <a:cubicBezTo>
                    <a:pt x="7158" y="1601"/>
                    <a:pt x="5557" y="1"/>
                    <a:pt x="35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7" name="Google Shape;2097;p52"/>
            <p:cNvSpPr/>
            <p:nvPr/>
          </p:nvSpPr>
          <p:spPr>
            <a:xfrm>
              <a:off x="864725" y="114250"/>
              <a:ext cx="384367" cy="898538"/>
            </a:xfrm>
            <a:custGeom>
              <a:avLst/>
              <a:gdLst/>
              <a:ahLst/>
              <a:cxnLst/>
              <a:rect l="l" t="t" r="r" b="b"/>
              <a:pathLst>
                <a:path w="3580" h="8369" extrusionOk="0">
                  <a:moveTo>
                    <a:pt x="3576" y="1"/>
                  </a:moveTo>
                  <a:lnTo>
                    <a:pt x="3576" y="1"/>
                  </a:lnTo>
                  <a:lnTo>
                    <a:pt x="3576" y="1"/>
                  </a:lnTo>
                  <a:cubicBezTo>
                    <a:pt x="3577" y="1"/>
                    <a:pt x="3578" y="1"/>
                    <a:pt x="3579" y="1"/>
                  </a:cubicBezTo>
                  <a:close/>
                  <a:moveTo>
                    <a:pt x="3576" y="1"/>
                  </a:moveTo>
                  <a:cubicBezTo>
                    <a:pt x="1602" y="3"/>
                    <a:pt x="1" y="1603"/>
                    <a:pt x="1" y="3580"/>
                  </a:cubicBezTo>
                  <a:cubicBezTo>
                    <a:pt x="1" y="4827"/>
                    <a:pt x="640" y="5926"/>
                    <a:pt x="1607" y="6565"/>
                  </a:cubicBezTo>
                  <a:cubicBezTo>
                    <a:pt x="1791" y="6688"/>
                    <a:pt x="1902" y="6897"/>
                    <a:pt x="1902" y="7115"/>
                  </a:cubicBezTo>
                  <a:lnTo>
                    <a:pt x="1902" y="7739"/>
                  </a:lnTo>
                  <a:cubicBezTo>
                    <a:pt x="1902" y="8086"/>
                    <a:pt x="2182" y="8368"/>
                    <a:pt x="2532" y="8368"/>
                  </a:cubicBezTo>
                  <a:lnTo>
                    <a:pt x="3576" y="8368"/>
                  </a:lnTo>
                  <a:lnTo>
                    <a:pt x="3576" y="7158"/>
                  </a:lnTo>
                  <a:lnTo>
                    <a:pt x="3576" y="6574"/>
                  </a:lnTo>
                  <a:lnTo>
                    <a:pt x="3576"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8" name="Google Shape;2098;p52"/>
            <p:cNvSpPr/>
            <p:nvPr/>
          </p:nvSpPr>
          <p:spPr>
            <a:xfrm>
              <a:off x="1125300" y="434198"/>
              <a:ext cx="138608" cy="573973"/>
            </a:xfrm>
            <a:custGeom>
              <a:avLst/>
              <a:gdLst/>
              <a:ahLst/>
              <a:cxnLst/>
              <a:rect l="l" t="t" r="r" b="b"/>
              <a:pathLst>
                <a:path w="1291" h="5346" extrusionOk="0">
                  <a:moveTo>
                    <a:pt x="158" y="1"/>
                  </a:moveTo>
                  <a:cubicBezTo>
                    <a:pt x="114" y="1"/>
                    <a:pt x="71" y="23"/>
                    <a:pt x="43" y="62"/>
                  </a:cubicBezTo>
                  <a:cubicBezTo>
                    <a:pt x="0" y="126"/>
                    <a:pt x="22" y="206"/>
                    <a:pt x="83" y="249"/>
                  </a:cubicBezTo>
                  <a:lnTo>
                    <a:pt x="1020" y="861"/>
                  </a:lnTo>
                  <a:lnTo>
                    <a:pt x="1020" y="5210"/>
                  </a:lnTo>
                  <a:cubicBezTo>
                    <a:pt x="1020" y="5284"/>
                    <a:pt x="1082" y="5345"/>
                    <a:pt x="1152" y="5345"/>
                  </a:cubicBezTo>
                  <a:cubicBezTo>
                    <a:pt x="1226" y="5345"/>
                    <a:pt x="1287" y="5284"/>
                    <a:pt x="1290" y="5210"/>
                  </a:cubicBezTo>
                  <a:lnTo>
                    <a:pt x="1290" y="787"/>
                  </a:lnTo>
                  <a:cubicBezTo>
                    <a:pt x="1290" y="741"/>
                    <a:pt x="1269" y="698"/>
                    <a:pt x="1229" y="673"/>
                  </a:cubicBezTo>
                  <a:lnTo>
                    <a:pt x="231" y="22"/>
                  </a:lnTo>
                  <a:cubicBezTo>
                    <a:pt x="208" y="8"/>
                    <a:pt x="182"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9" name="Google Shape;2099;p52"/>
            <p:cNvSpPr/>
            <p:nvPr/>
          </p:nvSpPr>
          <p:spPr>
            <a:xfrm>
              <a:off x="1068933" y="1209267"/>
              <a:ext cx="359887" cy="97058"/>
            </a:xfrm>
            <a:custGeom>
              <a:avLst/>
              <a:gdLst/>
              <a:ahLst/>
              <a:cxnLst/>
              <a:rect l="l" t="t" r="r" b="b"/>
              <a:pathLst>
                <a:path w="3352" h="904" extrusionOk="0">
                  <a:moveTo>
                    <a:pt x="3080" y="0"/>
                  </a:moveTo>
                  <a:cubicBezTo>
                    <a:pt x="3079" y="0"/>
                    <a:pt x="3077" y="0"/>
                    <a:pt x="3075" y="0"/>
                  </a:cubicBezTo>
                  <a:lnTo>
                    <a:pt x="273" y="0"/>
                  </a:lnTo>
                  <a:cubicBezTo>
                    <a:pt x="123" y="0"/>
                    <a:pt x="0" y="123"/>
                    <a:pt x="0" y="273"/>
                  </a:cubicBezTo>
                  <a:cubicBezTo>
                    <a:pt x="0" y="621"/>
                    <a:pt x="280" y="903"/>
                    <a:pt x="630" y="903"/>
                  </a:cubicBezTo>
                  <a:lnTo>
                    <a:pt x="2722" y="903"/>
                  </a:lnTo>
                  <a:cubicBezTo>
                    <a:pt x="3072" y="903"/>
                    <a:pt x="3351" y="621"/>
                    <a:pt x="3351" y="273"/>
                  </a:cubicBezTo>
                  <a:cubicBezTo>
                    <a:pt x="3351" y="122"/>
                    <a:pt x="3231" y="0"/>
                    <a:pt x="30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0" name="Google Shape;2100;p52"/>
            <p:cNvSpPr/>
            <p:nvPr/>
          </p:nvSpPr>
          <p:spPr>
            <a:xfrm>
              <a:off x="1069256" y="1101043"/>
              <a:ext cx="359565" cy="100386"/>
            </a:xfrm>
            <a:custGeom>
              <a:avLst/>
              <a:gdLst/>
              <a:ahLst/>
              <a:cxnLst/>
              <a:rect l="l" t="t" r="r" b="b"/>
              <a:pathLst>
                <a:path w="3349" h="935" extrusionOk="0">
                  <a:moveTo>
                    <a:pt x="274" y="1"/>
                  </a:moveTo>
                  <a:cubicBezTo>
                    <a:pt x="123" y="1"/>
                    <a:pt x="0" y="123"/>
                    <a:pt x="0" y="274"/>
                  </a:cubicBezTo>
                  <a:lnTo>
                    <a:pt x="0" y="661"/>
                  </a:lnTo>
                  <a:cubicBezTo>
                    <a:pt x="0" y="811"/>
                    <a:pt x="123" y="934"/>
                    <a:pt x="274" y="934"/>
                  </a:cubicBezTo>
                  <a:lnTo>
                    <a:pt x="3078" y="934"/>
                  </a:lnTo>
                  <a:cubicBezTo>
                    <a:pt x="3225" y="934"/>
                    <a:pt x="3348" y="811"/>
                    <a:pt x="3348" y="661"/>
                  </a:cubicBezTo>
                  <a:lnTo>
                    <a:pt x="3348" y="274"/>
                  </a:lnTo>
                  <a:cubicBezTo>
                    <a:pt x="3348" y="123"/>
                    <a:pt x="3225" y="1"/>
                    <a:pt x="30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1" name="Google Shape;2101;p52"/>
            <p:cNvSpPr/>
            <p:nvPr/>
          </p:nvSpPr>
          <p:spPr>
            <a:xfrm>
              <a:off x="1069256" y="993570"/>
              <a:ext cx="359565" cy="100279"/>
            </a:xfrm>
            <a:custGeom>
              <a:avLst/>
              <a:gdLst/>
              <a:ahLst/>
              <a:cxnLst/>
              <a:rect l="l" t="t" r="r" b="b"/>
              <a:pathLst>
                <a:path w="3349" h="934" extrusionOk="0">
                  <a:moveTo>
                    <a:pt x="274" y="0"/>
                  </a:moveTo>
                  <a:cubicBezTo>
                    <a:pt x="123" y="0"/>
                    <a:pt x="0" y="123"/>
                    <a:pt x="0" y="274"/>
                  </a:cubicBezTo>
                  <a:lnTo>
                    <a:pt x="0" y="661"/>
                  </a:lnTo>
                  <a:cubicBezTo>
                    <a:pt x="0" y="811"/>
                    <a:pt x="123" y="934"/>
                    <a:pt x="274" y="934"/>
                  </a:cubicBezTo>
                  <a:lnTo>
                    <a:pt x="3078" y="934"/>
                  </a:lnTo>
                  <a:cubicBezTo>
                    <a:pt x="3225" y="934"/>
                    <a:pt x="3348" y="811"/>
                    <a:pt x="3348" y="661"/>
                  </a:cubicBezTo>
                  <a:lnTo>
                    <a:pt x="3348" y="274"/>
                  </a:lnTo>
                  <a:cubicBezTo>
                    <a:pt x="3348" y="123"/>
                    <a:pt x="3225" y="0"/>
                    <a:pt x="30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2" name="Google Shape;2102;p52"/>
            <p:cNvSpPr/>
            <p:nvPr/>
          </p:nvSpPr>
          <p:spPr>
            <a:xfrm>
              <a:off x="1069256" y="993570"/>
              <a:ext cx="179836" cy="100279"/>
            </a:xfrm>
            <a:custGeom>
              <a:avLst/>
              <a:gdLst/>
              <a:ahLst/>
              <a:cxnLst/>
              <a:rect l="l" t="t" r="r" b="b"/>
              <a:pathLst>
                <a:path w="1675" h="934" extrusionOk="0">
                  <a:moveTo>
                    <a:pt x="274" y="0"/>
                  </a:moveTo>
                  <a:cubicBezTo>
                    <a:pt x="123" y="0"/>
                    <a:pt x="0" y="123"/>
                    <a:pt x="0" y="274"/>
                  </a:cubicBezTo>
                  <a:lnTo>
                    <a:pt x="0" y="661"/>
                  </a:lnTo>
                  <a:cubicBezTo>
                    <a:pt x="0" y="811"/>
                    <a:pt x="123" y="934"/>
                    <a:pt x="274" y="934"/>
                  </a:cubicBezTo>
                  <a:lnTo>
                    <a:pt x="1674" y="934"/>
                  </a:lnTo>
                  <a:lnTo>
                    <a:pt x="16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3" name="Google Shape;2103;p52"/>
            <p:cNvSpPr/>
            <p:nvPr/>
          </p:nvSpPr>
          <p:spPr>
            <a:xfrm>
              <a:off x="1069256" y="1101043"/>
              <a:ext cx="179836" cy="100386"/>
            </a:xfrm>
            <a:custGeom>
              <a:avLst/>
              <a:gdLst/>
              <a:ahLst/>
              <a:cxnLst/>
              <a:rect l="l" t="t" r="r" b="b"/>
              <a:pathLst>
                <a:path w="1675" h="935" extrusionOk="0">
                  <a:moveTo>
                    <a:pt x="274" y="1"/>
                  </a:moveTo>
                  <a:cubicBezTo>
                    <a:pt x="123" y="1"/>
                    <a:pt x="0" y="123"/>
                    <a:pt x="0" y="274"/>
                  </a:cubicBezTo>
                  <a:lnTo>
                    <a:pt x="0" y="661"/>
                  </a:lnTo>
                  <a:cubicBezTo>
                    <a:pt x="0" y="811"/>
                    <a:pt x="123" y="934"/>
                    <a:pt x="274" y="934"/>
                  </a:cubicBezTo>
                  <a:lnTo>
                    <a:pt x="1674" y="934"/>
                  </a:lnTo>
                  <a:lnTo>
                    <a:pt x="16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4" name="Google Shape;2104;p52"/>
            <p:cNvSpPr/>
            <p:nvPr/>
          </p:nvSpPr>
          <p:spPr>
            <a:xfrm>
              <a:off x="1069256" y="1208837"/>
              <a:ext cx="179836" cy="96843"/>
            </a:xfrm>
            <a:custGeom>
              <a:avLst/>
              <a:gdLst/>
              <a:ahLst/>
              <a:cxnLst/>
              <a:rect l="l" t="t" r="r" b="b"/>
              <a:pathLst>
                <a:path w="1675" h="902" extrusionOk="0">
                  <a:moveTo>
                    <a:pt x="274" y="1"/>
                  </a:moveTo>
                  <a:cubicBezTo>
                    <a:pt x="123" y="1"/>
                    <a:pt x="0" y="124"/>
                    <a:pt x="0" y="271"/>
                  </a:cubicBezTo>
                  <a:cubicBezTo>
                    <a:pt x="0" y="621"/>
                    <a:pt x="283" y="901"/>
                    <a:pt x="630" y="901"/>
                  </a:cubicBezTo>
                  <a:lnTo>
                    <a:pt x="1674" y="901"/>
                  </a:lnTo>
                  <a:lnTo>
                    <a:pt x="16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5" name="Google Shape;2105;p52"/>
            <p:cNvSpPr/>
            <p:nvPr/>
          </p:nvSpPr>
          <p:spPr>
            <a:xfrm>
              <a:off x="1011493" y="355070"/>
              <a:ext cx="250805" cy="186922"/>
            </a:xfrm>
            <a:custGeom>
              <a:avLst/>
              <a:gdLst/>
              <a:ahLst/>
              <a:cxnLst/>
              <a:rect l="l" t="t" r="r" b="b"/>
              <a:pathLst>
                <a:path w="2336" h="1741" extrusionOk="0">
                  <a:moveTo>
                    <a:pt x="1" y="0"/>
                  </a:moveTo>
                  <a:lnTo>
                    <a:pt x="1" y="0"/>
                  </a:lnTo>
                  <a:cubicBezTo>
                    <a:pt x="1" y="0"/>
                    <a:pt x="480" y="1740"/>
                    <a:pt x="1608" y="1740"/>
                  </a:cubicBezTo>
                  <a:cubicBezTo>
                    <a:pt x="1826" y="1740"/>
                    <a:pt x="2068" y="1675"/>
                    <a:pt x="2335" y="1521"/>
                  </a:cubicBezTo>
                  <a:cubicBezTo>
                    <a:pt x="2335" y="1521"/>
                    <a:pt x="2329" y="529"/>
                    <a:pt x="1629" y="280"/>
                  </a:cubicBezTo>
                  <a:cubicBezTo>
                    <a:pt x="928" y="34"/>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6" name="Google Shape;2106;p52"/>
            <p:cNvSpPr/>
            <p:nvPr/>
          </p:nvSpPr>
          <p:spPr>
            <a:xfrm>
              <a:off x="1011493" y="355392"/>
              <a:ext cx="250805" cy="186600"/>
            </a:xfrm>
            <a:custGeom>
              <a:avLst/>
              <a:gdLst/>
              <a:ahLst/>
              <a:cxnLst/>
              <a:rect l="l" t="t" r="r" b="b"/>
              <a:pathLst>
                <a:path w="2336" h="1738" extrusionOk="0">
                  <a:moveTo>
                    <a:pt x="1" y="0"/>
                  </a:moveTo>
                  <a:cubicBezTo>
                    <a:pt x="1" y="1"/>
                    <a:pt x="480" y="1737"/>
                    <a:pt x="1608" y="1737"/>
                  </a:cubicBezTo>
                  <a:cubicBezTo>
                    <a:pt x="1825" y="1737"/>
                    <a:pt x="2068" y="1672"/>
                    <a:pt x="2335" y="1518"/>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7" name="Google Shape;2107;p52"/>
            <p:cNvSpPr/>
            <p:nvPr/>
          </p:nvSpPr>
          <p:spPr>
            <a:xfrm>
              <a:off x="1248985" y="602439"/>
              <a:ext cx="250697" cy="186708"/>
            </a:xfrm>
            <a:custGeom>
              <a:avLst/>
              <a:gdLst/>
              <a:ahLst/>
              <a:cxnLst/>
              <a:rect l="l" t="t" r="r" b="b"/>
              <a:pathLst>
                <a:path w="2335" h="1739" extrusionOk="0">
                  <a:moveTo>
                    <a:pt x="2335" y="0"/>
                  </a:moveTo>
                  <a:cubicBezTo>
                    <a:pt x="2335" y="0"/>
                    <a:pt x="1410" y="34"/>
                    <a:pt x="707" y="280"/>
                  </a:cubicBezTo>
                  <a:cubicBezTo>
                    <a:pt x="9" y="528"/>
                    <a:pt x="0" y="1521"/>
                    <a:pt x="0" y="1521"/>
                  </a:cubicBezTo>
                  <a:cubicBezTo>
                    <a:pt x="268" y="1674"/>
                    <a:pt x="509" y="1739"/>
                    <a:pt x="727" y="1739"/>
                  </a:cubicBezTo>
                  <a:cubicBezTo>
                    <a:pt x="1857" y="1739"/>
                    <a:pt x="2335" y="0"/>
                    <a:pt x="23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8" name="Google Shape;2108;p52"/>
            <p:cNvSpPr/>
            <p:nvPr/>
          </p:nvSpPr>
          <p:spPr>
            <a:xfrm>
              <a:off x="1248985" y="602761"/>
              <a:ext cx="250697" cy="186386"/>
            </a:xfrm>
            <a:custGeom>
              <a:avLst/>
              <a:gdLst/>
              <a:ahLst/>
              <a:cxnLst/>
              <a:rect l="l" t="t" r="r" b="b"/>
              <a:pathLst>
                <a:path w="2335" h="1736" extrusionOk="0">
                  <a:moveTo>
                    <a:pt x="2335" y="0"/>
                  </a:moveTo>
                  <a:cubicBezTo>
                    <a:pt x="2335" y="0"/>
                    <a:pt x="2335" y="0"/>
                    <a:pt x="2335" y="0"/>
                  </a:cubicBezTo>
                  <a:lnTo>
                    <a:pt x="2335" y="0"/>
                  </a:lnTo>
                  <a:lnTo>
                    <a:pt x="2335" y="0"/>
                  </a:lnTo>
                  <a:cubicBezTo>
                    <a:pt x="2335" y="0"/>
                    <a:pt x="2335" y="0"/>
                    <a:pt x="2335" y="0"/>
                  </a:cubicBezTo>
                  <a:close/>
                  <a:moveTo>
                    <a:pt x="2335" y="0"/>
                  </a:moveTo>
                  <a:lnTo>
                    <a:pt x="0" y="1518"/>
                  </a:lnTo>
                  <a:cubicBezTo>
                    <a:pt x="268" y="1671"/>
                    <a:pt x="509" y="1736"/>
                    <a:pt x="727" y="1736"/>
                  </a:cubicBezTo>
                  <a:cubicBezTo>
                    <a:pt x="1855" y="1736"/>
                    <a:pt x="2333" y="4"/>
                    <a:pt x="2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09" name="Google Shape;2109;p52"/>
          <p:cNvGrpSpPr/>
          <p:nvPr/>
        </p:nvGrpSpPr>
        <p:grpSpPr>
          <a:xfrm rot="1252200">
            <a:off x="252038" y="302722"/>
            <a:ext cx="1022680" cy="771701"/>
            <a:chOff x="3262265" y="850500"/>
            <a:chExt cx="917242" cy="692139"/>
          </a:xfrm>
        </p:grpSpPr>
        <p:sp>
          <p:nvSpPr>
            <p:cNvPr id="2110" name="Google Shape;2110;p52"/>
            <p:cNvSpPr/>
            <p:nvPr/>
          </p:nvSpPr>
          <p:spPr>
            <a:xfrm>
              <a:off x="3262938" y="850500"/>
              <a:ext cx="916570" cy="692139"/>
            </a:xfrm>
            <a:custGeom>
              <a:avLst/>
              <a:gdLst/>
              <a:ahLst/>
              <a:cxnLst/>
              <a:rect l="l" t="t" r="r" b="b"/>
              <a:pathLst>
                <a:path w="12595" h="9511" extrusionOk="0">
                  <a:moveTo>
                    <a:pt x="1601" y="0"/>
                  </a:moveTo>
                  <a:lnTo>
                    <a:pt x="1" y="4061"/>
                  </a:lnTo>
                  <a:lnTo>
                    <a:pt x="1" y="4725"/>
                  </a:lnTo>
                  <a:lnTo>
                    <a:pt x="5994" y="4725"/>
                  </a:lnTo>
                  <a:lnTo>
                    <a:pt x="5994" y="8930"/>
                  </a:lnTo>
                  <a:lnTo>
                    <a:pt x="4780" y="8930"/>
                  </a:lnTo>
                  <a:lnTo>
                    <a:pt x="4780" y="9510"/>
                  </a:lnTo>
                  <a:lnTo>
                    <a:pt x="7818" y="9510"/>
                  </a:lnTo>
                  <a:lnTo>
                    <a:pt x="7818" y="8930"/>
                  </a:lnTo>
                  <a:lnTo>
                    <a:pt x="6617" y="8930"/>
                  </a:lnTo>
                  <a:lnTo>
                    <a:pt x="6617" y="4725"/>
                  </a:lnTo>
                  <a:lnTo>
                    <a:pt x="12595" y="4725"/>
                  </a:lnTo>
                  <a:lnTo>
                    <a:pt x="12595" y="4061"/>
                  </a:lnTo>
                  <a:lnTo>
                    <a:pt x="10994" y="0"/>
                  </a:lnTo>
                  <a:lnTo>
                    <a:pt x="6301" y="0"/>
                  </a:lnTo>
                  <a:lnTo>
                    <a:pt x="6301" y="4061"/>
                  </a:lnTo>
                  <a:lnTo>
                    <a:pt x="6301" y="4725"/>
                  </a:lnTo>
                  <a:lnTo>
                    <a:pt x="6298" y="4725"/>
                  </a:lnTo>
                  <a:lnTo>
                    <a:pt x="6298" y="4061"/>
                  </a:lnTo>
                  <a:lnTo>
                    <a:pt x="6298" y="0"/>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1" name="Google Shape;2111;p52"/>
            <p:cNvSpPr/>
            <p:nvPr/>
          </p:nvSpPr>
          <p:spPr>
            <a:xfrm>
              <a:off x="3262265" y="850500"/>
              <a:ext cx="916570" cy="692139"/>
            </a:xfrm>
            <a:custGeom>
              <a:avLst/>
              <a:gdLst/>
              <a:ahLst/>
              <a:cxnLst/>
              <a:rect l="l" t="t" r="r" b="b"/>
              <a:pathLst>
                <a:path w="12595" h="9511" extrusionOk="0">
                  <a:moveTo>
                    <a:pt x="1601" y="0"/>
                  </a:moveTo>
                  <a:lnTo>
                    <a:pt x="1" y="4061"/>
                  </a:lnTo>
                  <a:lnTo>
                    <a:pt x="1" y="4725"/>
                  </a:lnTo>
                  <a:lnTo>
                    <a:pt x="5993" y="4725"/>
                  </a:lnTo>
                  <a:lnTo>
                    <a:pt x="5993" y="8930"/>
                  </a:lnTo>
                  <a:lnTo>
                    <a:pt x="4780" y="8930"/>
                  </a:lnTo>
                  <a:lnTo>
                    <a:pt x="4780" y="9510"/>
                  </a:lnTo>
                  <a:lnTo>
                    <a:pt x="7818" y="9510"/>
                  </a:lnTo>
                  <a:lnTo>
                    <a:pt x="7818" y="8930"/>
                  </a:lnTo>
                  <a:lnTo>
                    <a:pt x="6617" y="8930"/>
                  </a:lnTo>
                  <a:lnTo>
                    <a:pt x="6617" y="4725"/>
                  </a:lnTo>
                  <a:lnTo>
                    <a:pt x="12595" y="4725"/>
                  </a:lnTo>
                  <a:lnTo>
                    <a:pt x="12595" y="4061"/>
                  </a:lnTo>
                  <a:lnTo>
                    <a:pt x="109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2" name="Google Shape;2112;p52"/>
            <p:cNvSpPr/>
            <p:nvPr/>
          </p:nvSpPr>
          <p:spPr>
            <a:xfrm>
              <a:off x="3262265" y="850500"/>
              <a:ext cx="458321" cy="295602"/>
            </a:xfrm>
            <a:custGeom>
              <a:avLst/>
              <a:gdLst/>
              <a:ahLst/>
              <a:cxnLst/>
              <a:rect l="l" t="t" r="r" b="b"/>
              <a:pathLst>
                <a:path w="6298" h="4062" extrusionOk="0">
                  <a:moveTo>
                    <a:pt x="1601" y="0"/>
                  </a:moveTo>
                  <a:lnTo>
                    <a:pt x="1" y="4061"/>
                  </a:lnTo>
                  <a:lnTo>
                    <a:pt x="6298" y="4061"/>
                  </a:lnTo>
                  <a:lnTo>
                    <a:pt x="6298" y="0"/>
                  </a:lnTo>
                  <a:close/>
                </a:path>
              </a:pathLst>
            </a:custGeom>
            <a:solidFill>
              <a:srgbClr val="394A66">
                <a:alpha val="45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3" name="Google Shape;2113;p52"/>
            <p:cNvSpPr/>
            <p:nvPr/>
          </p:nvSpPr>
          <p:spPr>
            <a:xfrm>
              <a:off x="3720509" y="850500"/>
              <a:ext cx="458321" cy="295602"/>
            </a:xfrm>
            <a:custGeom>
              <a:avLst/>
              <a:gdLst/>
              <a:ahLst/>
              <a:cxnLst/>
              <a:rect l="l" t="t" r="r" b="b"/>
              <a:pathLst>
                <a:path w="6298" h="4062" extrusionOk="0">
                  <a:moveTo>
                    <a:pt x="1" y="0"/>
                  </a:moveTo>
                  <a:lnTo>
                    <a:pt x="1" y="4061"/>
                  </a:lnTo>
                  <a:lnTo>
                    <a:pt x="6298" y="4061"/>
                  </a:lnTo>
                  <a:lnTo>
                    <a:pt x="4697" y="0"/>
                  </a:lnTo>
                  <a:close/>
                </a:path>
              </a:pathLst>
            </a:custGeom>
            <a:solidFill>
              <a:srgbClr val="C4D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4" name="Google Shape;2114;p52"/>
            <p:cNvSpPr/>
            <p:nvPr/>
          </p:nvSpPr>
          <p:spPr>
            <a:xfrm>
              <a:off x="3540762" y="882010"/>
              <a:ext cx="157698" cy="93076"/>
            </a:xfrm>
            <a:custGeom>
              <a:avLst/>
              <a:gdLst/>
              <a:ahLst/>
              <a:cxnLst/>
              <a:rect l="l" t="t" r="r" b="b"/>
              <a:pathLst>
                <a:path w="2167" h="1279" extrusionOk="0">
                  <a:moveTo>
                    <a:pt x="213" y="0"/>
                  </a:moveTo>
                  <a:lnTo>
                    <a:pt x="1" y="1278"/>
                  </a:lnTo>
                  <a:lnTo>
                    <a:pt x="2166" y="1278"/>
                  </a:lnTo>
                  <a:lnTo>
                    <a:pt x="21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5" name="Google Shape;2115;p52"/>
            <p:cNvSpPr/>
            <p:nvPr/>
          </p:nvSpPr>
          <p:spPr>
            <a:xfrm>
              <a:off x="3363272" y="882010"/>
              <a:ext cx="167741" cy="93076"/>
            </a:xfrm>
            <a:custGeom>
              <a:avLst/>
              <a:gdLst/>
              <a:ahLst/>
              <a:cxnLst/>
              <a:rect l="l" t="t" r="r" b="b"/>
              <a:pathLst>
                <a:path w="2305" h="1279" extrusionOk="0">
                  <a:moveTo>
                    <a:pt x="508" y="0"/>
                  </a:moveTo>
                  <a:lnTo>
                    <a:pt x="1" y="1278"/>
                  </a:lnTo>
                  <a:lnTo>
                    <a:pt x="2071" y="1278"/>
                  </a:lnTo>
                  <a:lnTo>
                    <a:pt x="23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6" name="Google Shape;2116;p52"/>
            <p:cNvSpPr/>
            <p:nvPr/>
          </p:nvSpPr>
          <p:spPr>
            <a:xfrm>
              <a:off x="3308548" y="998227"/>
              <a:ext cx="201216" cy="116290"/>
            </a:xfrm>
            <a:custGeom>
              <a:avLst/>
              <a:gdLst/>
              <a:ahLst/>
              <a:cxnLst/>
              <a:rect l="l" t="t" r="r" b="b"/>
              <a:pathLst>
                <a:path w="2765" h="1598" extrusionOk="0">
                  <a:moveTo>
                    <a:pt x="630" y="1"/>
                  </a:moveTo>
                  <a:lnTo>
                    <a:pt x="0" y="1598"/>
                  </a:lnTo>
                  <a:lnTo>
                    <a:pt x="2473" y="1598"/>
                  </a:lnTo>
                  <a:lnTo>
                    <a:pt x="27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7" name="Google Shape;2117;p52"/>
            <p:cNvSpPr/>
            <p:nvPr/>
          </p:nvSpPr>
          <p:spPr>
            <a:xfrm>
              <a:off x="3518203" y="998227"/>
              <a:ext cx="180257" cy="116290"/>
            </a:xfrm>
            <a:custGeom>
              <a:avLst/>
              <a:gdLst/>
              <a:ahLst/>
              <a:cxnLst/>
              <a:rect l="l" t="t" r="r" b="b"/>
              <a:pathLst>
                <a:path w="2477" h="1598" extrusionOk="0">
                  <a:moveTo>
                    <a:pt x="262" y="1"/>
                  </a:moveTo>
                  <a:lnTo>
                    <a:pt x="1" y="1598"/>
                  </a:lnTo>
                  <a:lnTo>
                    <a:pt x="2476" y="1598"/>
                  </a:lnTo>
                  <a:lnTo>
                    <a:pt x="2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8" name="Google Shape;2118;p52"/>
            <p:cNvSpPr/>
            <p:nvPr/>
          </p:nvSpPr>
          <p:spPr>
            <a:xfrm>
              <a:off x="3908260" y="882010"/>
              <a:ext cx="169342" cy="93076"/>
            </a:xfrm>
            <a:custGeom>
              <a:avLst/>
              <a:gdLst/>
              <a:ahLst/>
              <a:cxnLst/>
              <a:rect l="l" t="t" r="r" b="b"/>
              <a:pathLst>
                <a:path w="2327" h="1279" extrusionOk="0">
                  <a:moveTo>
                    <a:pt x="1" y="0"/>
                  </a:moveTo>
                  <a:lnTo>
                    <a:pt x="234" y="1278"/>
                  </a:lnTo>
                  <a:lnTo>
                    <a:pt x="2326" y="1278"/>
                  </a:lnTo>
                  <a:lnTo>
                    <a:pt x="18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9" name="Google Shape;2119;p52"/>
            <p:cNvSpPr/>
            <p:nvPr/>
          </p:nvSpPr>
          <p:spPr>
            <a:xfrm>
              <a:off x="3929509" y="998227"/>
              <a:ext cx="202817" cy="116290"/>
            </a:xfrm>
            <a:custGeom>
              <a:avLst/>
              <a:gdLst/>
              <a:ahLst/>
              <a:cxnLst/>
              <a:rect l="l" t="t" r="r" b="b"/>
              <a:pathLst>
                <a:path w="2787" h="1598" extrusionOk="0">
                  <a:moveTo>
                    <a:pt x="1" y="1"/>
                  </a:moveTo>
                  <a:lnTo>
                    <a:pt x="292" y="1598"/>
                  </a:lnTo>
                  <a:lnTo>
                    <a:pt x="2787" y="1598"/>
                  </a:lnTo>
                  <a:lnTo>
                    <a:pt x="21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0" name="Google Shape;2120;p52"/>
            <p:cNvSpPr/>
            <p:nvPr/>
          </p:nvSpPr>
          <p:spPr>
            <a:xfrm>
              <a:off x="3739939" y="998227"/>
              <a:ext cx="181131" cy="116290"/>
            </a:xfrm>
            <a:custGeom>
              <a:avLst/>
              <a:gdLst/>
              <a:ahLst/>
              <a:cxnLst/>
              <a:rect l="l" t="t" r="r" b="b"/>
              <a:pathLst>
                <a:path w="2489" h="1598" extrusionOk="0">
                  <a:moveTo>
                    <a:pt x="1" y="1"/>
                  </a:moveTo>
                  <a:lnTo>
                    <a:pt x="1" y="1598"/>
                  </a:lnTo>
                  <a:lnTo>
                    <a:pt x="2489" y="1598"/>
                  </a:lnTo>
                  <a:lnTo>
                    <a:pt x="22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1" name="Google Shape;2121;p52"/>
            <p:cNvSpPr/>
            <p:nvPr/>
          </p:nvSpPr>
          <p:spPr>
            <a:xfrm>
              <a:off x="3739939" y="882010"/>
              <a:ext cx="158571" cy="93076"/>
            </a:xfrm>
            <a:custGeom>
              <a:avLst/>
              <a:gdLst/>
              <a:ahLst/>
              <a:cxnLst/>
              <a:rect l="l" t="t" r="r" b="b"/>
              <a:pathLst>
                <a:path w="2179" h="1279" extrusionOk="0">
                  <a:moveTo>
                    <a:pt x="1" y="0"/>
                  </a:moveTo>
                  <a:lnTo>
                    <a:pt x="1" y="1278"/>
                  </a:lnTo>
                  <a:lnTo>
                    <a:pt x="2179" y="1278"/>
                  </a:lnTo>
                  <a:lnTo>
                    <a:pt x="1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2" name="Google Shape;2122;p52"/>
            <p:cNvSpPr/>
            <p:nvPr/>
          </p:nvSpPr>
          <p:spPr>
            <a:xfrm>
              <a:off x="3262265" y="1146026"/>
              <a:ext cx="458321" cy="48321"/>
            </a:xfrm>
            <a:custGeom>
              <a:avLst/>
              <a:gdLst/>
              <a:ahLst/>
              <a:cxnLst/>
              <a:rect l="l" t="t" r="r" b="b"/>
              <a:pathLst>
                <a:path w="6298" h="664" extrusionOk="0">
                  <a:moveTo>
                    <a:pt x="1" y="0"/>
                  </a:moveTo>
                  <a:lnTo>
                    <a:pt x="1" y="664"/>
                  </a:lnTo>
                  <a:lnTo>
                    <a:pt x="6298" y="664"/>
                  </a:lnTo>
                  <a:lnTo>
                    <a:pt x="62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3" name="Google Shape;2123;p52"/>
            <p:cNvSpPr/>
            <p:nvPr/>
          </p:nvSpPr>
          <p:spPr>
            <a:xfrm>
              <a:off x="3698386" y="1194274"/>
              <a:ext cx="22632" cy="336063"/>
            </a:xfrm>
            <a:custGeom>
              <a:avLst/>
              <a:gdLst/>
              <a:ahLst/>
              <a:cxnLst/>
              <a:rect l="l" t="t" r="r" b="b"/>
              <a:pathLst>
                <a:path w="311" h="4618" extrusionOk="0">
                  <a:moveTo>
                    <a:pt x="0" y="1"/>
                  </a:moveTo>
                  <a:lnTo>
                    <a:pt x="0" y="4617"/>
                  </a:lnTo>
                  <a:lnTo>
                    <a:pt x="311" y="4617"/>
                  </a:lnTo>
                  <a:lnTo>
                    <a:pt x="3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4" name="Google Shape;2124;p52"/>
            <p:cNvSpPr/>
            <p:nvPr/>
          </p:nvSpPr>
          <p:spPr>
            <a:xfrm>
              <a:off x="3720945" y="1194274"/>
              <a:ext cx="22923" cy="336063"/>
            </a:xfrm>
            <a:custGeom>
              <a:avLst/>
              <a:gdLst/>
              <a:ahLst/>
              <a:cxnLst/>
              <a:rect l="l" t="t" r="r" b="b"/>
              <a:pathLst>
                <a:path w="315" h="4618" extrusionOk="0">
                  <a:moveTo>
                    <a:pt x="1" y="1"/>
                  </a:moveTo>
                  <a:lnTo>
                    <a:pt x="1" y="4617"/>
                  </a:lnTo>
                  <a:lnTo>
                    <a:pt x="314" y="4617"/>
                  </a:lnTo>
                  <a:lnTo>
                    <a:pt x="3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5" name="Google Shape;2125;p52"/>
            <p:cNvSpPr/>
            <p:nvPr/>
          </p:nvSpPr>
          <p:spPr>
            <a:xfrm>
              <a:off x="3610114" y="1500279"/>
              <a:ext cx="110905" cy="42354"/>
            </a:xfrm>
            <a:custGeom>
              <a:avLst/>
              <a:gdLst/>
              <a:ahLst/>
              <a:cxnLst/>
              <a:rect l="l" t="t" r="r" b="b"/>
              <a:pathLst>
                <a:path w="1524" h="582" extrusionOk="0">
                  <a:moveTo>
                    <a:pt x="0" y="1"/>
                  </a:moveTo>
                  <a:lnTo>
                    <a:pt x="0" y="581"/>
                  </a:lnTo>
                  <a:lnTo>
                    <a:pt x="1524" y="581"/>
                  </a:lnTo>
                  <a:lnTo>
                    <a:pt x="15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6" name="Google Shape;2126;p52"/>
            <p:cNvSpPr/>
            <p:nvPr/>
          </p:nvSpPr>
          <p:spPr>
            <a:xfrm>
              <a:off x="3720509" y="1500279"/>
              <a:ext cx="110978" cy="42354"/>
            </a:xfrm>
            <a:custGeom>
              <a:avLst/>
              <a:gdLst/>
              <a:ahLst/>
              <a:cxnLst/>
              <a:rect l="l" t="t" r="r" b="b"/>
              <a:pathLst>
                <a:path w="1525" h="582" extrusionOk="0">
                  <a:moveTo>
                    <a:pt x="1" y="1"/>
                  </a:moveTo>
                  <a:lnTo>
                    <a:pt x="1" y="581"/>
                  </a:lnTo>
                  <a:lnTo>
                    <a:pt x="1524" y="581"/>
                  </a:lnTo>
                  <a:lnTo>
                    <a:pt x="1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27" name="Google Shape;2127;p52"/>
          <p:cNvGrpSpPr/>
          <p:nvPr/>
        </p:nvGrpSpPr>
        <p:grpSpPr>
          <a:xfrm rot="4362772">
            <a:off x="4398165" y="3926158"/>
            <a:ext cx="413624" cy="829835"/>
            <a:chOff x="9042999" y="5684848"/>
            <a:chExt cx="376455" cy="755266"/>
          </a:xfrm>
        </p:grpSpPr>
        <p:sp>
          <p:nvSpPr>
            <p:cNvPr id="2128" name="Google Shape;2128;p52"/>
            <p:cNvSpPr/>
            <p:nvPr/>
          </p:nvSpPr>
          <p:spPr>
            <a:xfrm>
              <a:off x="9043009" y="5684848"/>
              <a:ext cx="376445" cy="755266"/>
            </a:xfrm>
            <a:custGeom>
              <a:avLst/>
              <a:gdLst/>
              <a:ahLst/>
              <a:cxnLst/>
              <a:rect l="l" t="t" r="r" b="b"/>
              <a:pathLst>
                <a:path w="6498" h="13037" extrusionOk="0">
                  <a:moveTo>
                    <a:pt x="2851" y="12042"/>
                  </a:moveTo>
                  <a:cubicBezTo>
                    <a:pt x="2854" y="12257"/>
                    <a:pt x="2885" y="12429"/>
                    <a:pt x="2913" y="12537"/>
                  </a:cubicBezTo>
                  <a:cubicBezTo>
                    <a:pt x="2728" y="12596"/>
                    <a:pt x="2542" y="12630"/>
                    <a:pt x="2361" y="12630"/>
                  </a:cubicBezTo>
                  <a:cubicBezTo>
                    <a:pt x="2289" y="12630"/>
                    <a:pt x="2218" y="12625"/>
                    <a:pt x="2148" y="12613"/>
                  </a:cubicBezTo>
                  <a:cubicBezTo>
                    <a:pt x="1660" y="12561"/>
                    <a:pt x="1334" y="12334"/>
                    <a:pt x="1042" y="12042"/>
                  </a:cubicBezTo>
                  <a:close/>
                  <a:moveTo>
                    <a:pt x="922" y="1"/>
                  </a:moveTo>
                  <a:lnTo>
                    <a:pt x="922" y="972"/>
                  </a:lnTo>
                  <a:lnTo>
                    <a:pt x="1" y="972"/>
                  </a:lnTo>
                  <a:lnTo>
                    <a:pt x="1" y="12042"/>
                  </a:lnTo>
                  <a:lnTo>
                    <a:pt x="584" y="12042"/>
                  </a:lnTo>
                  <a:lnTo>
                    <a:pt x="677" y="12153"/>
                  </a:lnTo>
                  <a:cubicBezTo>
                    <a:pt x="1135" y="12712"/>
                    <a:pt x="1660" y="12968"/>
                    <a:pt x="2251" y="12968"/>
                  </a:cubicBezTo>
                  <a:cubicBezTo>
                    <a:pt x="2546" y="12968"/>
                    <a:pt x="2858" y="12904"/>
                    <a:pt x="3186" y="12782"/>
                  </a:cubicBezTo>
                  <a:cubicBezTo>
                    <a:pt x="3583" y="12963"/>
                    <a:pt x="3944" y="13036"/>
                    <a:pt x="4263" y="13036"/>
                  </a:cubicBezTo>
                  <a:cubicBezTo>
                    <a:pt x="5026" y="13036"/>
                    <a:pt x="5557" y="12618"/>
                    <a:pt x="5806" y="12242"/>
                  </a:cubicBezTo>
                  <a:cubicBezTo>
                    <a:pt x="6497" y="11201"/>
                    <a:pt x="6172" y="8931"/>
                    <a:pt x="6172" y="8930"/>
                  </a:cubicBezTo>
                  <a:lnTo>
                    <a:pt x="6172" y="8930"/>
                  </a:lnTo>
                  <a:cubicBezTo>
                    <a:pt x="5941" y="9155"/>
                    <a:pt x="5385" y="9373"/>
                    <a:pt x="4817" y="9615"/>
                  </a:cubicBezTo>
                  <a:lnTo>
                    <a:pt x="4817" y="972"/>
                  </a:lnTo>
                  <a:lnTo>
                    <a:pt x="3896" y="972"/>
                  </a:lnTo>
                  <a:lnTo>
                    <a:pt x="3896" y="1"/>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9" name="Google Shape;2129;p52"/>
            <p:cNvSpPr/>
            <p:nvPr/>
          </p:nvSpPr>
          <p:spPr>
            <a:xfrm>
              <a:off x="9042999" y="5740924"/>
              <a:ext cx="279061" cy="641602"/>
            </a:xfrm>
            <a:custGeom>
              <a:avLst/>
              <a:gdLst/>
              <a:ahLst/>
              <a:cxnLst/>
              <a:rect l="l" t="t" r="r" b="b"/>
              <a:pathLst>
                <a:path w="4817" h="11075" extrusionOk="0">
                  <a:moveTo>
                    <a:pt x="4310" y="510"/>
                  </a:moveTo>
                  <a:lnTo>
                    <a:pt x="4310" y="10567"/>
                  </a:lnTo>
                  <a:lnTo>
                    <a:pt x="507" y="10567"/>
                  </a:lnTo>
                  <a:lnTo>
                    <a:pt x="507" y="510"/>
                  </a:lnTo>
                  <a:close/>
                  <a:moveTo>
                    <a:pt x="0" y="1"/>
                  </a:moveTo>
                  <a:lnTo>
                    <a:pt x="0" y="4"/>
                  </a:lnTo>
                  <a:lnTo>
                    <a:pt x="0" y="11074"/>
                  </a:lnTo>
                  <a:lnTo>
                    <a:pt x="4817" y="11074"/>
                  </a:lnTo>
                  <a:lnTo>
                    <a:pt x="48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0" name="Google Shape;2130;p52"/>
            <p:cNvSpPr/>
            <p:nvPr/>
          </p:nvSpPr>
          <p:spPr>
            <a:xfrm>
              <a:off x="9096527" y="5684848"/>
              <a:ext cx="172175" cy="56310"/>
            </a:xfrm>
            <a:custGeom>
              <a:avLst/>
              <a:gdLst/>
              <a:ahLst/>
              <a:cxnLst/>
              <a:rect l="l" t="t" r="r" b="b"/>
              <a:pathLst>
                <a:path w="2972" h="972" extrusionOk="0">
                  <a:moveTo>
                    <a:pt x="1" y="1"/>
                  </a:moveTo>
                  <a:lnTo>
                    <a:pt x="1" y="972"/>
                  </a:lnTo>
                  <a:lnTo>
                    <a:pt x="2971" y="972"/>
                  </a:lnTo>
                  <a:lnTo>
                    <a:pt x="2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1" name="Google Shape;2131;p52"/>
            <p:cNvSpPr/>
            <p:nvPr/>
          </p:nvSpPr>
          <p:spPr>
            <a:xfrm>
              <a:off x="9096527" y="6269769"/>
              <a:ext cx="172175" cy="57701"/>
            </a:xfrm>
            <a:custGeom>
              <a:avLst/>
              <a:gdLst/>
              <a:ahLst/>
              <a:cxnLst/>
              <a:rect l="l" t="t" r="r" b="b"/>
              <a:pathLst>
                <a:path w="2972" h="996" extrusionOk="0">
                  <a:moveTo>
                    <a:pt x="1" y="1"/>
                  </a:moveTo>
                  <a:lnTo>
                    <a:pt x="1" y="996"/>
                  </a:lnTo>
                  <a:lnTo>
                    <a:pt x="2971" y="996"/>
                  </a:lnTo>
                  <a:lnTo>
                    <a:pt x="29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2" name="Google Shape;2132;p52"/>
            <p:cNvSpPr/>
            <p:nvPr/>
          </p:nvSpPr>
          <p:spPr>
            <a:xfrm>
              <a:off x="9096527" y="6191332"/>
              <a:ext cx="172175" cy="57701"/>
            </a:xfrm>
            <a:custGeom>
              <a:avLst/>
              <a:gdLst/>
              <a:ahLst/>
              <a:cxnLst/>
              <a:rect l="l" t="t" r="r" b="b"/>
              <a:pathLst>
                <a:path w="2972" h="996" extrusionOk="0">
                  <a:moveTo>
                    <a:pt x="1" y="0"/>
                  </a:moveTo>
                  <a:lnTo>
                    <a:pt x="1" y="995"/>
                  </a:lnTo>
                  <a:lnTo>
                    <a:pt x="2971" y="995"/>
                  </a:lnTo>
                  <a:lnTo>
                    <a:pt x="29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3" name="Google Shape;2133;p52"/>
            <p:cNvSpPr/>
            <p:nvPr/>
          </p:nvSpPr>
          <p:spPr>
            <a:xfrm>
              <a:off x="9096527" y="6112836"/>
              <a:ext cx="172175" cy="57701"/>
            </a:xfrm>
            <a:custGeom>
              <a:avLst/>
              <a:gdLst/>
              <a:ahLst/>
              <a:cxnLst/>
              <a:rect l="l" t="t" r="r" b="b"/>
              <a:pathLst>
                <a:path w="2972" h="996" extrusionOk="0">
                  <a:moveTo>
                    <a:pt x="1" y="0"/>
                  </a:moveTo>
                  <a:lnTo>
                    <a:pt x="1" y="996"/>
                  </a:lnTo>
                  <a:lnTo>
                    <a:pt x="2971" y="996"/>
                  </a:lnTo>
                  <a:lnTo>
                    <a:pt x="29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4" name="Google Shape;2134;p52"/>
            <p:cNvSpPr/>
            <p:nvPr/>
          </p:nvSpPr>
          <p:spPr>
            <a:xfrm>
              <a:off x="9096527" y="6033993"/>
              <a:ext cx="172175" cy="57701"/>
            </a:xfrm>
            <a:custGeom>
              <a:avLst/>
              <a:gdLst/>
              <a:ahLst/>
              <a:cxnLst/>
              <a:rect l="l" t="t" r="r" b="b"/>
              <a:pathLst>
                <a:path w="2972" h="996" extrusionOk="0">
                  <a:moveTo>
                    <a:pt x="1" y="1"/>
                  </a:moveTo>
                  <a:lnTo>
                    <a:pt x="1" y="996"/>
                  </a:lnTo>
                  <a:lnTo>
                    <a:pt x="2971" y="996"/>
                  </a:lnTo>
                  <a:lnTo>
                    <a:pt x="29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5" name="Google Shape;2135;p52"/>
            <p:cNvSpPr/>
            <p:nvPr/>
          </p:nvSpPr>
          <p:spPr>
            <a:xfrm>
              <a:off x="9096527" y="5955556"/>
              <a:ext cx="172175" cy="57701"/>
            </a:xfrm>
            <a:custGeom>
              <a:avLst/>
              <a:gdLst/>
              <a:ahLst/>
              <a:cxnLst/>
              <a:rect l="l" t="t" r="r" b="b"/>
              <a:pathLst>
                <a:path w="2972" h="996" extrusionOk="0">
                  <a:moveTo>
                    <a:pt x="1" y="0"/>
                  </a:moveTo>
                  <a:lnTo>
                    <a:pt x="1" y="995"/>
                  </a:lnTo>
                  <a:lnTo>
                    <a:pt x="2971" y="995"/>
                  </a:lnTo>
                  <a:lnTo>
                    <a:pt x="29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6" name="Google Shape;2136;p52"/>
            <p:cNvSpPr/>
            <p:nvPr/>
          </p:nvSpPr>
          <p:spPr>
            <a:xfrm>
              <a:off x="9182496" y="6269769"/>
              <a:ext cx="86204" cy="57701"/>
            </a:xfrm>
            <a:custGeom>
              <a:avLst/>
              <a:gdLst/>
              <a:ahLst/>
              <a:cxnLst/>
              <a:rect l="l" t="t" r="r" b="b"/>
              <a:pathLst>
                <a:path w="1488" h="996" extrusionOk="0">
                  <a:moveTo>
                    <a:pt x="1" y="1"/>
                  </a:moveTo>
                  <a:lnTo>
                    <a:pt x="1" y="996"/>
                  </a:lnTo>
                  <a:lnTo>
                    <a:pt x="1487" y="996"/>
                  </a:lnTo>
                  <a:lnTo>
                    <a:pt x="1487"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7" name="Google Shape;2137;p52"/>
            <p:cNvSpPr/>
            <p:nvPr/>
          </p:nvSpPr>
          <p:spPr>
            <a:xfrm>
              <a:off x="9182496" y="6191332"/>
              <a:ext cx="86204" cy="57701"/>
            </a:xfrm>
            <a:custGeom>
              <a:avLst/>
              <a:gdLst/>
              <a:ahLst/>
              <a:cxnLst/>
              <a:rect l="l" t="t" r="r" b="b"/>
              <a:pathLst>
                <a:path w="1488" h="996" extrusionOk="0">
                  <a:moveTo>
                    <a:pt x="1" y="0"/>
                  </a:moveTo>
                  <a:lnTo>
                    <a:pt x="1" y="995"/>
                  </a:lnTo>
                  <a:lnTo>
                    <a:pt x="1487" y="995"/>
                  </a:lnTo>
                  <a:lnTo>
                    <a:pt x="1487" y="0"/>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8" name="Google Shape;2138;p52"/>
            <p:cNvSpPr/>
            <p:nvPr/>
          </p:nvSpPr>
          <p:spPr>
            <a:xfrm>
              <a:off x="9182496" y="6112836"/>
              <a:ext cx="86204" cy="57701"/>
            </a:xfrm>
            <a:custGeom>
              <a:avLst/>
              <a:gdLst/>
              <a:ahLst/>
              <a:cxnLst/>
              <a:rect l="l" t="t" r="r" b="b"/>
              <a:pathLst>
                <a:path w="1488" h="996" extrusionOk="0">
                  <a:moveTo>
                    <a:pt x="1" y="0"/>
                  </a:moveTo>
                  <a:lnTo>
                    <a:pt x="1" y="996"/>
                  </a:lnTo>
                  <a:lnTo>
                    <a:pt x="1487" y="996"/>
                  </a:lnTo>
                  <a:lnTo>
                    <a:pt x="1487" y="0"/>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9" name="Google Shape;2139;p52"/>
            <p:cNvSpPr/>
            <p:nvPr/>
          </p:nvSpPr>
          <p:spPr>
            <a:xfrm>
              <a:off x="9182496" y="6033993"/>
              <a:ext cx="86204" cy="57701"/>
            </a:xfrm>
            <a:custGeom>
              <a:avLst/>
              <a:gdLst/>
              <a:ahLst/>
              <a:cxnLst/>
              <a:rect l="l" t="t" r="r" b="b"/>
              <a:pathLst>
                <a:path w="1488" h="996" extrusionOk="0">
                  <a:moveTo>
                    <a:pt x="1" y="1"/>
                  </a:moveTo>
                  <a:lnTo>
                    <a:pt x="1" y="996"/>
                  </a:lnTo>
                  <a:lnTo>
                    <a:pt x="1487" y="996"/>
                  </a:lnTo>
                  <a:lnTo>
                    <a:pt x="1487"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0" name="Google Shape;2140;p52"/>
            <p:cNvSpPr/>
            <p:nvPr/>
          </p:nvSpPr>
          <p:spPr>
            <a:xfrm>
              <a:off x="9182496" y="5955556"/>
              <a:ext cx="86204" cy="57701"/>
            </a:xfrm>
            <a:custGeom>
              <a:avLst/>
              <a:gdLst/>
              <a:ahLst/>
              <a:cxnLst/>
              <a:rect l="l" t="t" r="r" b="b"/>
              <a:pathLst>
                <a:path w="1488" h="996" extrusionOk="0">
                  <a:moveTo>
                    <a:pt x="1" y="0"/>
                  </a:moveTo>
                  <a:lnTo>
                    <a:pt x="1" y="995"/>
                  </a:lnTo>
                  <a:lnTo>
                    <a:pt x="1487" y="995"/>
                  </a:lnTo>
                  <a:lnTo>
                    <a:pt x="1487" y="0"/>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1" name="Google Shape;2141;p52"/>
            <p:cNvSpPr/>
            <p:nvPr/>
          </p:nvSpPr>
          <p:spPr>
            <a:xfrm>
              <a:off x="9189100" y="6201991"/>
              <a:ext cx="230282" cy="237813"/>
            </a:xfrm>
            <a:custGeom>
              <a:avLst/>
              <a:gdLst/>
              <a:ahLst/>
              <a:cxnLst/>
              <a:rect l="l" t="t" r="r" b="b"/>
              <a:pathLst>
                <a:path w="3975" h="4105" extrusionOk="0">
                  <a:moveTo>
                    <a:pt x="3646" y="0"/>
                  </a:moveTo>
                  <a:lnTo>
                    <a:pt x="3646" y="0"/>
                  </a:lnTo>
                  <a:cubicBezTo>
                    <a:pt x="3210" y="440"/>
                    <a:pt x="1542" y="839"/>
                    <a:pt x="956" y="1453"/>
                  </a:cubicBezTo>
                  <a:cubicBezTo>
                    <a:pt x="0" y="2452"/>
                    <a:pt x="421" y="3733"/>
                    <a:pt x="421" y="3733"/>
                  </a:cubicBezTo>
                  <a:cubicBezTo>
                    <a:pt x="915" y="4000"/>
                    <a:pt x="1356" y="4105"/>
                    <a:pt x="1738" y="4105"/>
                  </a:cubicBezTo>
                  <a:cubicBezTo>
                    <a:pt x="2502" y="4105"/>
                    <a:pt x="3032" y="3686"/>
                    <a:pt x="3284" y="3312"/>
                  </a:cubicBezTo>
                  <a:cubicBezTo>
                    <a:pt x="3975" y="2270"/>
                    <a:pt x="3646" y="1"/>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2" name="Google Shape;2142;p52"/>
            <p:cNvSpPr/>
            <p:nvPr/>
          </p:nvSpPr>
          <p:spPr>
            <a:xfrm>
              <a:off x="9076773" y="6298618"/>
              <a:ext cx="282131" cy="137474"/>
            </a:xfrm>
            <a:custGeom>
              <a:avLst/>
              <a:gdLst/>
              <a:ahLst/>
              <a:cxnLst/>
              <a:rect l="l" t="t" r="r" b="b"/>
              <a:pathLst>
                <a:path w="4870" h="2373" extrusionOk="0">
                  <a:moveTo>
                    <a:pt x="4870" y="0"/>
                  </a:moveTo>
                  <a:lnTo>
                    <a:pt x="4870" y="0"/>
                  </a:lnTo>
                  <a:cubicBezTo>
                    <a:pt x="4366" y="538"/>
                    <a:pt x="4430" y="483"/>
                    <a:pt x="4231" y="676"/>
                  </a:cubicBezTo>
                  <a:cubicBezTo>
                    <a:pt x="4172" y="731"/>
                    <a:pt x="4086" y="817"/>
                    <a:pt x="3948" y="950"/>
                  </a:cubicBezTo>
                  <a:cubicBezTo>
                    <a:pt x="3844" y="1060"/>
                    <a:pt x="3616" y="1257"/>
                    <a:pt x="3328" y="1447"/>
                  </a:cubicBezTo>
                  <a:cubicBezTo>
                    <a:pt x="2893" y="1743"/>
                    <a:pt x="2312" y="2034"/>
                    <a:pt x="1772" y="2034"/>
                  </a:cubicBezTo>
                  <a:cubicBezTo>
                    <a:pt x="1701" y="2034"/>
                    <a:pt x="1631" y="2029"/>
                    <a:pt x="1561" y="2018"/>
                  </a:cubicBezTo>
                  <a:cubicBezTo>
                    <a:pt x="1076" y="1966"/>
                    <a:pt x="747" y="1736"/>
                    <a:pt x="456" y="1447"/>
                  </a:cubicBezTo>
                  <a:lnTo>
                    <a:pt x="1" y="1447"/>
                  </a:lnTo>
                  <a:lnTo>
                    <a:pt x="93" y="1558"/>
                  </a:lnTo>
                  <a:cubicBezTo>
                    <a:pt x="553" y="2117"/>
                    <a:pt x="1076" y="2373"/>
                    <a:pt x="1665" y="2373"/>
                  </a:cubicBezTo>
                  <a:cubicBezTo>
                    <a:pt x="1962" y="2373"/>
                    <a:pt x="2275" y="2308"/>
                    <a:pt x="2606" y="2184"/>
                  </a:cubicBezTo>
                  <a:cubicBezTo>
                    <a:pt x="3014" y="2015"/>
                    <a:pt x="3374" y="1757"/>
                    <a:pt x="3696" y="1447"/>
                  </a:cubicBezTo>
                  <a:cubicBezTo>
                    <a:pt x="3890" y="1263"/>
                    <a:pt x="4071" y="1066"/>
                    <a:pt x="4234" y="860"/>
                  </a:cubicBezTo>
                  <a:cubicBezTo>
                    <a:pt x="4470" y="575"/>
                    <a:pt x="4676" y="280"/>
                    <a:pt x="4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43" name="Google Shape;2143;p52"/>
          <p:cNvGrpSpPr/>
          <p:nvPr/>
        </p:nvGrpSpPr>
        <p:grpSpPr>
          <a:xfrm rot="-1194272">
            <a:off x="473318" y="4101974"/>
            <a:ext cx="442346" cy="980514"/>
            <a:chOff x="193568" y="114250"/>
            <a:chExt cx="537852" cy="1192078"/>
          </a:xfrm>
        </p:grpSpPr>
        <p:grpSp>
          <p:nvGrpSpPr>
            <p:cNvPr id="2144" name="Google Shape;2144;p52"/>
            <p:cNvGrpSpPr/>
            <p:nvPr/>
          </p:nvGrpSpPr>
          <p:grpSpPr>
            <a:xfrm>
              <a:off x="197025" y="114250"/>
              <a:ext cx="533468" cy="1191749"/>
              <a:chOff x="3325476" y="437723"/>
              <a:chExt cx="130800" cy="292203"/>
            </a:xfrm>
          </p:grpSpPr>
          <p:sp>
            <p:nvSpPr>
              <p:cNvPr id="2145" name="Google Shape;2145;p52"/>
              <p:cNvSpPr/>
              <p:nvPr/>
            </p:nvSpPr>
            <p:spPr>
              <a:xfrm>
                <a:off x="3325476" y="437723"/>
                <a:ext cx="130800" cy="250809"/>
              </a:xfrm>
              <a:custGeom>
                <a:avLst/>
                <a:gdLst/>
                <a:ahLst/>
                <a:cxnLst/>
                <a:rect l="l" t="t" r="r" b="b"/>
                <a:pathLst>
                  <a:path w="5232" h="9710" extrusionOk="0">
                    <a:moveTo>
                      <a:pt x="1628" y="5022"/>
                    </a:moveTo>
                    <a:lnTo>
                      <a:pt x="3665" y="5175"/>
                    </a:lnTo>
                    <a:lnTo>
                      <a:pt x="3665" y="6146"/>
                    </a:lnTo>
                    <a:lnTo>
                      <a:pt x="1628" y="6146"/>
                    </a:lnTo>
                    <a:lnTo>
                      <a:pt x="1628" y="5022"/>
                    </a:lnTo>
                    <a:close/>
                    <a:moveTo>
                      <a:pt x="4709" y="1"/>
                    </a:moveTo>
                    <a:cubicBezTo>
                      <a:pt x="4667" y="1"/>
                      <a:pt x="4625" y="6"/>
                      <a:pt x="4583" y="18"/>
                    </a:cubicBezTo>
                    <a:lnTo>
                      <a:pt x="356" y="1127"/>
                    </a:lnTo>
                    <a:cubicBezTo>
                      <a:pt x="141" y="1185"/>
                      <a:pt x="0" y="1382"/>
                      <a:pt x="3" y="1597"/>
                    </a:cubicBezTo>
                    <a:cubicBezTo>
                      <a:pt x="3" y="1842"/>
                      <a:pt x="194" y="2048"/>
                      <a:pt x="449" y="2067"/>
                    </a:cubicBezTo>
                    <a:lnTo>
                      <a:pt x="1754" y="2153"/>
                    </a:lnTo>
                    <a:lnTo>
                      <a:pt x="356" y="2518"/>
                    </a:lnTo>
                    <a:cubicBezTo>
                      <a:pt x="384" y="2534"/>
                      <a:pt x="378" y="2537"/>
                      <a:pt x="375" y="2537"/>
                    </a:cubicBezTo>
                    <a:cubicBezTo>
                      <a:pt x="369" y="2540"/>
                      <a:pt x="359" y="2540"/>
                      <a:pt x="353" y="2546"/>
                    </a:cubicBezTo>
                    <a:cubicBezTo>
                      <a:pt x="344" y="2549"/>
                      <a:pt x="338" y="2549"/>
                      <a:pt x="329" y="2552"/>
                    </a:cubicBezTo>
                    <a:cubicBezTo>
                      <a:pt x="320" y="2555"/>
                      <a:pt x="316" y="2555"/>
                      <a:pt x="310" y="2558"/>
                    </a:cubicBezTo>
                    <a:lnTo>
                      <a:pt x="286" y="2570"/>
                    </a:lnTo>
                    <a:cubicBezTo>
                      <a:pt x="283" y="2577"/>
                      <a:pt x="277" y="2577"/>
                      <a:pt x="270" y="2580"/>
                    </a:cubicBezTo>
                    <a:cubicBezTo>
                      <a:pt x="264" y="2583"/>
                      <a:pt x="252" y="2589"/>
                      <a:pt x="243" y="2595"/>
                    </a:cubicBezTo>
                    <a:cubicBezTo>
                      <a:pt x="240" y="2598"/>
                      <a:pt x="237" y="2598"/>
                      <a:pt x="234" y="2601"/>
                    </a:cubicBezTo>
                    <a:cubicBezTo>
                      <a:pt x="224" y="2610"/>
                      <a:pt x="218" y="2613"/>
                      <a:pt x="209" y="2620"/>
                    </a:cubicBezTo>
                    <a:lnTo>
                      <a:pt x="200" y="2632"/>
                    </a:lnTo>
                    <a:cubicBezTo>
                      <a:pt x="191" y="2641"/>
                      <a:pt x="184" y="2644"/>
                      <a:pt x="175" y="2650"/>
                    </a:cubicBezTo>
                    <a:lnTo>
                      <a:pt x="163" y="2663"/>
                    </a:lnTo>
                    <a:lnTo>
                      <a:pt x="144" y="2681"/>
                    </a:lnTo>
                    <a:cubicBezTo>
                      <a:pt x="141" y="2687"/>
                      <a:pt x="138" y="2693"/>
                      <a:pt x="132" y="2696"/>
                    </a:cubicBezTo>
                    <a:cubicBezTo>
                      <a:pt x="129" y="2706"/>
                      <a:pt x="126" y="2709"/>
                      <a:pt x="123" y="2718"/>
                    </a:cubicBezTo>
                    <a:cubicBezTo>
                      <a:pt x="117" y="2724"/>
                      <a:pt x="114" y="2733"/>
                      <a:pt x="111" y="2736"/>
                    </a:cubicBezTo>
                    <a:cubicBezTo>
                      <a:pt x="108" y="2742"/>
                      <a:pt x="101" y="2749"/>
                      <a:pt x="98" y="2755"/>
                    </a:cubicBezTo>
                    <a:lnTo>
                      <a:pt x="86" y="2779"/>
                    </a:lnTo>
                    <a:cubicBezTo>
                      <a:pt x="83" y="2785"/>
                      <a:pt x="83" y="2789"/>
                      <a:pt x="80" y="2798"/>
                    </a:cubicBezTo>
                    <a:cubicBezTo>
                      <a:pt x="77" y="2804"/>
                      <a:pt x="71" y="2813"/>
                      <a:pt x="71" y="2819"/>
                    </a:cubicBezTo>
                    <a:cubicBezTo>
                      <a:pt x="68" y="2828"/>
                      <a:pt x="68" y="2835"/>
                      <a:pt x="65" y="2841"/>
                    </a:cubicBezTo>
                    <a:cubicBezTo>
                      <a:pt x="62" y="2847"/>
                      <a:pt x="62" y="2856"/>
                      <a:pt x="55" y="2862"/>
                    </a:cubicBezTo>
                    <a:cubicBezTo>
                      <a:pt x="52" y="2871"/>
                      <a:pt x="52" y="2878"/>
                      <a:pt x="49" y="2890"/>
                    </a:cubicBezTo>
                    <a:cubicBezTo>
                      <a:pt x="49" y="2896"/>
                      <a:pt x="46" y="2902"/>
                      <a:pt x="46" y="2908"/>
                    </a:cubicBezTo>
                    <a:cubicBezTo>
                      <a:pt x="46" y="2921"/>
                      <a:pt x="40" y="2930"/>
                      <a:pt x="40" y="2939"/>
                    </a:cubicBezTo>
                    <a:lnTo>
                      <a:pt x="40" y="2951"/>
                    </a:lnTo>
                    <a:lnTo>
                      <a:pt x="40" y="2961"/>
                    </a:lnTo>
                    <a:lnTo>
                      <a:pt x="40" y="2991"/>
                    </a:lnTo>
                    <a:lnTo>
                      <a:pt x="40" y="3010"/>
                    </a:lnTo>
                    <a:lnTo>
                      <a:pt x="40" y="3037"/>
                    </a:lnTo>
                    <a:cubicBezTo>
                      <a:pt x="40" y="3043"/>
                      <a:pt x="40" y="3050"/>
                      <a:pt x="46" y="3059"/>
                    </a:cubicBezTo>
                    <a:cubicBezTo>
                      <a:pt x="46" y="3068"/>
                      <a:pt x="49" y="3071"/>
                      <a:pt x="49" y="3077"/>
                    </a:cubicBezTo>
                    <a:cubicBezTo>
                      <a:pt x="49" y="3090"/>
                      <a:pt x="52" y="3099"/>
                      <a:pt x="55" y="3105"/>
                    </a:cubicBezTo>
                    <a:lnTo>
                      <a:pt x="55" y="3114"/>
                    </a:lnTo>
                    <a:cubicBezTo>
                      <a:pt x="55" y="3117"/>
                      <a:pt x="62" y="3120"/>
                      <a:pt x="62" y="3123"/>
                    </a:cubicBezTo>
                    <a:cubicBezTo>
                      <a:pt x="65" y="3133"/>
                      <a:pt x="65" y="3139"/>
                      <a:pt x="68" y="3145"/>
                    </a:cubicBezTo>
                    <a:cubicBezTo>
                      <a:pt x="71" y="3151"/>
                      <a:pt x="77" y="3160"/>
                      <a:pt x="77" y="3166"/>
                    </a:cubicBezTo>
                    <a:cubicBezTo>
                      <a:pt x="80" y="3169"/>
                      <a:pt x="80" y="3179"/>
                      <a:pt x="83" y="3182"/>
                    </a:cubicBezTo>
                    <a:cubicBezTo>
                      <a:pt x="95" y="3209"/>
                      <a:pt x="111" y="3237"/>
                      <a:pt x="126" y="3259"/>
                    </a:cubicBezTo>
                    <a:lnTo>
                      <a:pt x="129" y="3262"/>
                    </a:lnTo>
                    <a:cubicBezTo>
                      <a:pt x="138" y="3274"/>
                      <a:pt x="144" y="3283"/>
                      <a:pt x="154" y="3292"/>
                    </a:cubicBezTo>
                    <a:lnTo>
                      <a:pt x="160" y="3302"/>
                    </a:lnTo>
                    <a:lnTo>
                      <a:pt x="184" y="3323"/>
                    </a:lnTo>
                    <a:lnTo>
                      <a:pt x="194" y="3335"/>
                    </a:lnTo>
                    <a:cubicBezTo>
                      <a:pt x="203" y="3345"/>
                      <a:pt x="209" y="3348"/>
                      <a:pt x="218" y="3354"/>
                    </a:cubicBezTo>
                    <a:lnTo>
                      <a:pt x="230" y="3366"/>
                    </a:lnTo>
                    <a:cubicBezTo>
                      <a:pt x="237" y="3369"/>
                      <a:pt x="246" y="3378"/>
                      <a:pt x="252" y="3381"/>
                    </a:cubicBezTo>
                    <a:cubicBezTo>
                      <a:pt x="255" y="3384"/>
                      <a:pt x="261" y="3391"/>
                      <a:pt x="267" y="3391"/>
                    </a:cubicBezTo>
                    <a:cubicBezTo>
                      <a:pt x="280" y="3397"/>
                      <a:pt x="292" y="3406"/>
                      <a:pt x="301" y="3409"/>
                    </a:cubicBezTo>
                    <a:cubicBezTo>
                      <a:pt x="307" y="3412"/>
                      <a:pt x="313" y="3412"/>
                      <a:pt x="316" y="3415"/>
                    </a:cubicBezTo>
                    <a:lnTo>
                      <a:pt x="341" y="3427"/>
                    </a:lnTo>
                    <a:cubicBezTo>
                      <a:pt x="347" y="3431"/>
                      <a:pt x="353" y="3431"/>
                      <a:pt x="359" y="3437"/>
                    </a:cubicBezTo>
                    <a:cubicBezTo>
                      <a:pt x="369" y="3440"/>
                      <a:pt x="375" y="3443"/>
                      <a:pt x="384" y="3443"/>
                    </a:cubicBezTo>
                    <a:cubicBezTo>
                      <a:pt x="387" y="3443"/>
                      <a:pt x="393" y="3446"/>
                      <a:pt x="399" y="3446"/>
                    </a:cubicBezTo>
                    <a:cubicBezTo>
                      <a:pt x="409" y="3452"/>
                      <a:pt x="418" y="3452"/>
                      <a:pt x="430" y="3455"/>
                    </a:cubicBezTo>
                    <a:cubicBezTo>
                      <a:pt x="433" y="3455"/>
                      <a:pt x="436" y="3455"/>
                      <a:pt x="439" y="3458"/>
                    </a:cubicBezTo>
                    <a:cubicBezTo>
                      <a:pt x="455" y="3461"/>
                      <a:pt x="470" y="3461"/>
                      <a:pt x="485" y="3467"/>
                    </a:cubicBezTo>
                    <a:lnTo>
                      <a:pt x="1954" y="3590"/>
                    </a:lnTo>
                    <a:lnTo>
                      <a:pt x="387" y="3996"/>
                    </a:lnTo>
                    <a:cubicBezTo>
                      <a:pt x="172" y="4054"/>
                      <a:pt x="31" y="4251"/>
                      <a:pt x="34" y="4460"/>
                    </a:cubicBezTo>
                    <a:cubicBezTo>
                      <a:pt x="34" y="4705"/>
                      <a:pt x="221" y="4917"/>
                      <a:pt x="473" y="4936"/>
                    </a:cubicBezTo>
                    <a:lnTo>
                      <a:pt x="682" y="4951"/>
                    </a:lnTo>
                    <a:lnTo>
                      <a:pt x="682" y="6146"/>
                    </a:lnTo>
                    <a:lnTo>
                      <a:pt x="261" y="6146"/>
                    </a:lnTo>
                    <a:lnTo>
                      <a:pt x="261" y="8115"/>
                    </a:lnTo>
                    <a:cubicBezTo>
                      <a:pt x="261" y="8480"/>
                      <a:pt x="556" y="8775"/>
                      <a:pt x="922" y="8775"/>
                    </a:cubicBezTo>
                    <a:lnTo>
                      <a:pt x="1192" y="8775"/>
                    </a:lnTo>
                    <a:cubicBezTo>
                      <a:pt x="1054" y="8791"/>
                      <a:pt x="946" y="8907"/>
                      <a:pt x="946" y="9049"/>
                    </a:cubicBezTo>
                    <a:lnTo>
                      <a:pt x="946" y="9436"/>
                    </a:lnTo>
                    <a:cubicBezTo>
                      <a:pt x="946" y="9586"/>
                      <a:pt x="1069" y="9709"/>
                      <a:pt x="1220" y="9709"/>
                    </a:cubicBezTo>
                    <a:lnTo>
                      <a:pt x="4024" y="9709"/>
                    </a:lnTo>
                    <a:cubicBezTo>
                      <a:pt x="4171" y="9709"/>
                      <a:pt x="4294" y="9586"/>
                      <a:pt x="4294" y="9436"/>
                    </a:cubicBezTo>
                    <a:lnTo>
                      <a:pt x="4294" y="9049"/>
                    </a:lnTo>
                    <a:cubicBezTo>
                      <a:pt x="4294" y="8898"/>
                      <a:pt x="4171" y="8775"/>
                      <a:pt x="4021" y="8775"/>
                    </a:cubicBezTo>
                    <a:lnTo>
                      <a:pt x="4322" y="8775"/>
                    </a:lnTo>
                    <a:cubicBezTo>
                      <a:pt x="4687" y="8775"/>
                      <a:pt x="4982" y="8480"/>
                      <a:pt x="4982" y="8115"/>
                    </a:cubicBezTo>
                    <a:lnTo>
                      <a:pt x="4982" y="6146"/>
                    </a:lnTo>
                    <a:lnTo>
                      <a:pt x="4617" y="6146"/>
                    </a:lnTo>
                    <a:lnTo>
                      <a:pt x="4617" y="5240"/>
                    </a:lnTo>
                    <a:lnTo>
                      <a:pt x="4703" y="5249"/>
                    </a:lnTo>
                    <a:lnTo>
                      <a:pt x="4737" y="5249"/>
                    </a:lnTo>
                    <a:cubicBezTo>
                      <a:pt x="4982" y="5249"/>
                      <a:pt x="5191" y="5055"/>
                      <a:pt x="5210" y="4807"/>
                    </a:cubicBezTo>
                    <a:cubicBezTo>
                      <a:pt x="5228" y="4546"/>
                      <a:pt x="5032" y="4315"/>
                      <a:pt x="4770" y="4294"/>
                    </a:cubicBezTo>
                    <a:lnTo>
                      <a:pt x="3367" y="4192"/>
                    </a:lnTo>
                    <a:lnTo>
                      <a:pt x="4856" y="3799"/>
                    </a:lnTo>
                    <a:lnTo>
                      <a:pt x="4860" y="3799"/>
                    </a:lnTo>
                    <a:lnTo>
                      <a:pt x="4893" y="3787"/>
                    </a:lnTo>
                    <a:cubicBezTo>
                      <a:pt x="4899" y="3787"/>
                      <a:pt x="4903" y="3784"/>
                      <a:pt x="4906" y="3784"/>
                    </a:cubicBezTo>
                    <a:cubicBezTo>
                      <a:pt x="4918" y="3781"/>
                      <a:pt x="4924" y="3778"/>
                      <a:pt x="4936" y="3771"/>
                    </a:cubicBezTo>
                    <a:cubicBezTo>
                      <a:pt x="4939" y="3768"/>
                      <a:pt x="4946" y="3768"/>
                      <a:pt x="4952" y="3765"/>
                    </a:cubicBezTo>
                    <a:lnTo>
                      <a:pt x="4976" y="3753"/>
                    </a:lnTo>
                    <a:cubicBezTo>
                      <a:pt x="4992" y="3741"/>
                      <a:pt x="5010" y="3735"/>
                      <a:pt x="5025" y="3722"/>
                    </a:cubicBezTo>
                    <a:lnTo>
                      <a:pt x="5028" y="3722"/>
                    </a:lnTo>
                    <a:cubicBezTo>
                      <a:pt x="5035" y="3719"/>
                      <a:pt x="5044" y="3710"/>
                      <a:pt x="5047" y="3704"/>
                    </a:cubicBezTo>
                    <a:lnTo>
                      <a:pt x="5059" y="3692"/>
                    </a:lnTo>
                    <a:lnTo>
                      <a:pt x="5075" y="3676"/>
                    </a:lnTo>
                    <a:lnTo>
                      <a:pt x="5090" y="3661"/>
                    </a:lnTo>
                    <a:cubicBezTo>
                      <a:pt x="5093" y="3658"/>
                      <a:pt x="5099" y="3649"/>
                      <a:pt x="5102" y="3646"/>
                    </a:cubicBezTo>
                    <a:cubicBezTo>
                      <a:pt x="5105" y="3639"/>
                      <a:pt x="5111" y="3630"/>
                      <a:pt x="5118" y="3627"/>
                    </a:cubicBezTo>
                    <a:cubicBezTo>
                      <a:pt x="5121" y="3624"/>
                      <a:pt x="5124" y="3621"/>
                      <a:pt x="5124" y="3612"/>
                    </a:cubicBezTo>
                    <a:cubicBezTo>
                      <a:pt x="5130" y="3606"/>
                      <a:pt x="5136" y="3596"/>
                      <a:pt x="5139" y="3587"/>
                    </a:cubicBezTo>
                    <a:cubicBezTo>
                      <a:pt x="5145" y="3584"/>
                      <a:pt x="5145" y="3581"/>
                      <a:pt x="5148" y="3578"/>
                    </a:cubicBezTo>
                    <a:cubicBezTo>
                      <a:pt x="5151" y="3569"/>
                      <a:pt x="5154" y="3556"/>
                      <a:pt x="5164" y="3550"/>
                    </a:cubicBezTo>
                    <a:cubicBezTo>
                      <a:pt x="5167" y="3547"/>
                      <a:pt x="5167" y="3538"/>
                      <a:pt x="5170" y="3535"/>
                    </a:cubicBezTo>
                    <a:cubicBezTo>
                      <a:pt x="5176" y="3529"/>
                      <a:pt x="5179" y="3517"/>
                      <a:pt x="5182" y="3507"/>
                    </a:cubicBezTo>
                    <a:cubicBezTo>
                      <a:pt x="5185" y="3501"/>
                      <a:pt x="5185" y="3498"/>
                      <a:pt x="5191" y="3489"/>
                    </a:cubicBezTo>
                    <a:cubicBezTo>
                      <a:pt x="5194" y="3483"/>
                      <a:pt x="5194" y="3474"/>
                      <a:pt x="5197" y="3467"/>
                    </a:cubicBezTo>
                    <a:cubicBezTo>
                      <a:pt x="5200" y="3458"/>
                      <a:pt x="5200" y="3452"/>
                      <a:pt x="5200" y="3443"/>
                    </a:cubicBezTo>
                    <a:cubicBezTo>
                      <a:pt x="5200" y="3434"/>
                      <a:pt x="5207" y="3427"/>
                      <a:pt x="5207" y="3424"/>
                    </a:cubicBezTo>
                    <a:cubicBezTo>
                      <a:pt x="5207" y="3415"/>
                      <a:pt x="5210" y="3403"/>
                      <a:pt x="5210" y="3397"/>
                    </a:cubicBezTo>
                    <a:lnTo>
                      <a:pt x="5210" y="3384"/>
                    </a:lnTo>
                    <a:lnTo>
                      <a:pt x="5210" y="3378"/>
                    </a:lnTo>
                    <a:lnTo>
                      <a:pt x="5210" y="3348"/>
                    </a:lnTo>
                    <a:lnTo>
                      <a:pt x="5210" y="3326"/>
                    </a:lnTo>
                    <a:lnTo>
                      <a:pt x="5210" y="3305"/>
                    </a:lnTo>
                    <a:cubicBezTo>
                      <a:pt x="5210" y="3295"/>
                      <a:pt x="5210" y="3289"/>
                      <a:pt x="5207" y="3277"/>
                    </a:cubicBezTo>
                    <a:cubicBezTo>
                      <a:pt x="5207" y="3271"/>
                      <a:pt x="5200" y="3265"/>
                      <a:pt x="5200" y="3259"/>
                    </a:cubicBezTo>
                    <a:cubicBezTo>
                      <a:pt x="5200" y="3246"/>
                      <a:pt x="5197" y="3240"/>
                      <a:pt x="5194" y="3228"/>
                    </a:cubicBezTo>
                    <a:lnTo>
                      <a:pt x="5194" y="3219"/>
                    </a:lnTo>
                    <a:cubicBezTo>
                      <a:pt x="5194" y="3216"/>
                      <a:pt x="5191" y="3212"/>
                      <a:pt x="5191" y="3209"/>
                    </a:cubicBezTo>
                    <a:cubicBezTo>
                      <a:pt x="5185" y="3197"/>
                      <a:pt x="5182" y="3188"/>
                      <a:pt x="5182" y="3179"/>
                    </a:cubicBezTo>
                    <a:cubicBezTo>
                      <a:pt x="5179" y="3169"/>
                      <a:pt x="5179" y="3166"/>
                      <a:pt x="5176" y="3157"/>
                    </a:cubicBezTo>
                    <a:lnTo>
                      <a:pt x="5164" y="3136"/>
                    </a:lnTo>
                    <a:cubicBezTo>
                      <a:pt x="5161" y="3126"/>
                      <a:pt x="5154" y="3120"/>
                      <a:pt x="5151" y="3117"/>
                    </a:cubicBezTo>
                    <a:cubicBezTo>
                      <a:pt x="5148" y="3108"/>
                      <a:pt x="5145" y="3105"/>
                      <a:pt x="5139" y="3096"/>
                    </a:cubicBezTo>
                    <a:cubicBezTo>
                      <a:pt x="5136" y="3090"/>
                      <a:pt x="5133" y="3080"/>
                      <a:pt x="5124" y="3074"/>
                    </a:cubicBezTo>
                    <a:cubicBezTo>
                      <a:pt x="5121" y="3071"/>
                      <a:pt x="5118" y="3062"/>
                      <a:pt x="5114" y="3059"/>
                    </a:cubicBezTo>
                    <a:cubicBezTo>
                      <a:pt x="5108" y="3050"/>
                      <a:pt x="5102" y="3043"/>
                      <a:pt x="5099" y="3034"/>
                    </a:cubicBezTo>
                    <a:cubicBezTo>
                      <a:pt x="5093" y="3031"/>
                      <a:pt x="5090" y="3025"/>
                      <a:pt x="5087" y="3019"/>
                    </a:cubicBezTo>
                    <a:lnTo>
                      <a:pt x="5068" y="3000"/>
                    </a:lnTo>
                    <a:lnTo>
                      <a:pt x="5053" y="2985"/>
                    </a:lnTo>
                    <a:cubicBezTo>
                      <a:pt x="5044" y="2982"/>
                      <a:pt x="5041" y="2973"/>
                      <a:pt x="5032" y="2970"/>
                    </a:cubicBezTo>
                    <a:cubicBezTo>
                      <a:pt x="5025" y="2967"/>
                      <a:pt x="5022" y="2957"/>
                      <a:pt x="5013" y="2954"/>
                    </a:cubicBezTo>
                    <a:cubicBezTo>
                      <a:pt x="5010" y="2951"/>
                      <a:pt x="5001" y="2948"/>
                      <a:pt x="4998" y="2942"/>
                    </a:cubicBezTo>
                    <a:cubicBezTo>
                      <a:pt x="4992" y="2939"/>
                      <a:pt x="4982" y="2936"/>
                      <a:pt x="4976" y="2930"/>
                    </a:cubicBezTo>
                    <a:cubicBezTo>
                      <a:pt x="4970" y="2924"/>
                      <a:pt x="4964" y="2921"/>
                      <a:pt x="4961" y="2918"/>
                    </a:cubicBezTo>
                    <a:lnTo>
                      <a:pt x="4936" y="2905"/>
                    </a:lnTo>
                    <a:cubicBezTo>
                      <a:pt x="4930" y="2902"/>
                      <a:pt x="4924" y="2902"/>
                      <a:pt x="4918" y="2896"/>
                    </a:cubicBezTo>
                    <a:cubicBezTo>
                      <a:pt x="4909" y="2893"/>
                      <a:pt x="4903" y="2890"/>
                      <a:pt x="4893" y="2890"/>
                    </a:cubicBezTo>
                    <a:cubicBezTo>
                      <a:pt x="4887" y="2887"/>
                      <a:pt x="4878" y="2887"/>
                      <a:pt x="4875" y="2884"/>
                    </a:cubicBezTo>
                    <a:cubicBezTo>
                      <a:pt x="4869" y="2878"/>
                      <a:pt x="4860" y="2878"/>
                      <a:pt x="4853" y="2875"/>
                    </a:cubicBezTo>
                    <a:cubicBezTo>
                      <a:pt x="4844" y="2871"/>
                      <a:pt x="4838" y="2871"/>
                      <a:pt x="4826" y="2868"/>
                    </a:cubicBezTo>
                    <a:cubicBezTo>
                      <a:pt x="4817" y="2868"/>
                      <a:pt x="4813" y="2862"/>
                      <a:pt x="4807" y="2862"/>
                    </a:cubicBezTo>
                    <a:cubicBezTo>
                      <a:pt x="4795" y="2862"/>
                      <a:pt x="4786" y="2859"/>
                      <a:pt x="4777" y="2859"/>
                    </a:cubicBezTo>
                    <a:lnTo>
                      <a:pt x="4764" y="2859"/>
                    </a:lnTo>
                    <a:lnTo>
                      <a:pt x="3293" y="2736"/>
                    </a:lnTo>
                    <a:lnTo>
                      <a:pt x="4844" y="2328"/>
                    </a:lnTo>
                    <a:lnTo>
                      <a:pt x="4847" y="2328"/>
                    </a:lnTo>
                    <a:cubicBezTo>
                      <a:pt x="4860" y="2325"/>
                      <a:pt x="4869" y="2322"/>
                      <a:pt x="4878" y="2319"/>
                    </a:cubicBezTo>
                    <a:cubicBezTo>
                      <a:pt x="4884" y="2319"/>
                      <a:pt x="4890" y="2312"/>
                      <a:pt x="4893" y="2312"/>
                    </a:cubicBezTo>
                    <a:cubicBezTo>
                      <a:pt x="4903" y="2309"/>
                      <a:pt x="4915" y="2306"/>
                      <a:pt x="4921" y="2303"/>
                    </a:cubicBezTo>
                    <a:cubicBezTo>
                      <a:pt x="4924" y="2297"/>
                      <a:pt x="4933" y="2297"/>
                      <a:pt x="4936" y="2294"/>
                    </a:cubicBezTo>
                    <a:cubicBezTo>
                      <a:pt x="4946" y="2291"/>
                      <a:pt x="4952" y="2288"/>
                      <a:pt x="4955" y="2282"/>
                    </a:cubicBezTo>
                    <a:cubicBezTo>
                      <a:pt x="4964" y="2279"/>
                      <a:pt x="4970" y="2276"/>
                      <a:pt x="4976" y="2272"/>
                    </a:cubicBezTo>
                    <a:cubicBezTo>
                      <a:pt x="4979" y="2266"/>
                      <a:pt x="4982" y="2266"/>
                      <a:pt x="4985" y="2263"/>
                    </a:cubicBezTo>
                    <a:cubicBezTo>
                      <a:pt x="5013" y="2245"/>
                      <a:pt x="5041" y="2226"/>
                      <a:pt x="5059" y="2202"/>
                    </a:cubicBezTo>
                    <a:lnTo>
                      <a:pt x="5075" y="2186"/>
                    </a:lnTo>
                    <a:lnTo>
                      <a:pt x="5087" y="2174"/>
                    </a:lnTo>
                    <a:cubicBezTo>
                      <a:pt x="5093" y="2168"/>
                      <a:pt x="5099" y="2159"/>
                      <a:pt x="5105" y="2153"/>
                    </a:cubicBezTo>
                    <a:cubicBezTo>
                      <a:pt x="5108" y="2150"/>
                      <a:pt x="5108" y="2143"/>
                      <a:pt x="5114" y="2140"/>
                    </a:cubicBezTo>
                    <a:cubicBezTo>
                      <a:pt x="5121" y="2134"/>
                      <a:pt x="5124" y="2122"/>
                      <a:pt x="5133" y="2113"/>
                    </a:cubicBezTo>
                    <a:cubicBezTo>
                      <a:pt x="5136" y="2110"/>
                      <a:pt x="5136" y="2107"/>
                      <a:pt x="5136" y="2104"/>
                    </a:cubicBezTo>
                    <a:cubicBezTo>
                      <a:pt x="5139" y="2091"/>
                      <a:pt x="5148" y="2082"/>
                      <a:pt x="5151" y="2073"/>
                    </a:cubicBezTo>
                    <a:cubicBezTo>
                      <a:pt x="5151" y="2067"/>
                      <a:pt x="5154" y="2064"/>
                      <a:pt x="5154" y="2061"/>
                    </a:cubicBezTo>
                    <a:cubicBezTo>
                      <a:pt x="5161" y="2051"/>
                      <a:pt x="5164" y="2042"/>
                      <a:pt x="5167" y="2030"/>
                    </a:cubicBezTo>
                    <a:cubicBezTo>
                      <a:pt x="5170" y="2027"/>
                      <a:pt x="5170" y="2018"/>
                      <a:pt x="5170" y="2014"/>
                    </a:cubicBezTo>
                    <a:cubicBezTo>
                      <a:pt x="5176" y="2005"/>
                      <a:pt x="5176" y="1999"/>
                      <a:pt x="5179" y="1987"/>
                    </a:cubicBezTo>
                    <a:cubicBezTo>
                      <a:pt x="5182" y="1981"/>
                      <a:pt x="5182" y="1971"/>
                      <a:pt x="5182" y="1965"/>
                    </a:cubicBezTo>
                    <a:cubicBezTo>
                      <a:pt x="5182" y="1956"/>
                      <a:pt x="5185" y="1953"/>
                      <a:pt x="5185" y="1944"/>
                    </a:cubicBezTo>
                    <a:cubicBezTo>
                      <a:pt x="5185" y="1935"/>
                      <a:pt x="5191" y="1925"/>
                      <a:pt x="5191" y="1913"/>
                    </a:cubicBezTo>
                    <a:lnTo>
                      <a:pt x="5191" y="1904"/>
                    </a:lnTo>
                    <a:lnTo>
                      <a:pt x="5191" y="1898"/>
                    </a:lnTo>
                    <a:lnTo>
                      <a:pt x="5191" y="1867"/>
                    </a:lnTo>
                    <a:lnTo>
                      <a:pt x="5191" y="1852"/>
                    </a:lnTo>
                    <a:cubicBezTo>
                      <a:pt x="5191" y="1846"/>
                      <a:pt x="5191" y="1836"/>
                      <a:pt x="5185" y="1830"/>
                    </a:cubicBezTo>
                    <a:cubicBezTo>
                      <a:pt x="5185" y="1821"/>
                      <a:pt x="5185" y="1815"/>
                      <a:pt x="5182" y="1803"/>
                    </a:cubicBezTo>
                    <a:cubicBezTo>
                      <a:pt x="5182" y="1799"/>
                      <a:pt x="5179" y="1790"/>
                      <a:pt x="5179" y="1787"/>
                    </a:cubicBezTo>
                    <a:cubicBezTo>
                      <a:pt x="5176" y="1775"/>
                      <a:pt x="5176" y="1766"/>
                      <a:pt x="5170" y="1756"/>
                    </a:cubicBezTo>
                    <a:lnTo>
                      <a:pt x="5170" y="1753"/>
                    </a:lnTo>
                    <a:cubicBezTo>
                      <a:pt x="5170" y="1750"/>
                      <a:pt x="5167" y="1744"/>
                      <a:pt x="5167" y="1741"/>
                    </a:cubicBezTo>
                    <a:cubicBezTo>
                      <a:pt x="5164" y="1729"/>
                      <a:pt x="5161" y="1720"/>
                      <a:pt x="5154" y="1710"/>
                    </a:cubicBezTo>
                    <a:cubicBezTo>
                      <a:pt x="5151" y="1707"/>
                      <a:pt x="5151" y="1698"/>
                      <a:pt x="5148" y="1695"/>
                    </a:cubicBezTo>
                    <a:cubicBezTo>
                      <a:pt x="5145" y="1689"/>
                      <a:pt x="5139" y="1680"/>
                      <a:pt x="5136" y="1667"/>
                    </a:cubicBezTo>
                    <a:cubicBezTo>
                      <a:pt x="5133" y="1661"/>
                      <a:pt x="5130" y="1652"/>
                      <a:pt x="5124" y="1649"/>
                    </a:cubicBezTo>
                    <a:cubicBezTo>
                      <a:pt x="5121" y="1643"/>
                      <a:pt x="5118" y="1637"/>
                      <a:pt x="5114" y="1630"/>
                    </a:cubicBezTo>
                    <a:cubicBezTo>
                      <a:pt x="5108" y="1621"/>
                      <a:pt x="5105" y="1615"/>
                      <a:pt x="5099" y="1606"/>
                    </a:cubicBezTo>
                    <a:cubicBezTo>
                      <a:pt x="5093" y="1603"/>
                      <a:pt x="5090" y="1597"/>
                      <a:pt x="5087" y="1591"/>
                    </a:cubicBezTo>
                    <a:cubicBezTo>
                      <a:pt x="5084" y="1584"/>
                      <a:pt x="5075" y="1575"/>
                      <a:pt x="5071" y="1569"/>
                    </a:cubicBezTo>
                    <a:cubicBezTo>
                      <a:pt x="5068" y="1566"/>
                      <a:pt x="5062" y="1557"/>
                      <a:pt x="5059" y="1554"/>
                    </a:cubicBezTo>
                    <a:lnTo>
                      <a:pt x="5041" y="1535"/>
                    </a:lnTo>
                    <a:lnTo>
                      <a:pt x="5025" y="1520"/>
                    </a:lnTo>
                    <a:cubicBezTo>
                      <a:pt x="5022" y="1514"/>
                      <a:pt x="5013" y="1508"/>
                      <a:pt x="5007" y="1505"/>
                    </a:cubicBezTo>
                    <a:cubicBezTo>
                      <a:pt x="4998" y="1498"/>
                      <a:pt x="4995" y="1492"/>
                      <a:pt x="4985" y="1489"/>
                    </a:cubicBezTo>
                    <a:cubicBezTo>
                      <a:pt x="4982" y="1483"/>
                      <a:pt x="4976" y="1480"/>
                      <a:pt x="4970" y="1477"/>
                    </a:cubicBezTo>
                    <a:cubicBezTo>
                      <a:pt x="4964" y="1474"/>
                      <a:pt x="4955" y="1465"/>
                      <a:pt x="4949" y="1462"/>
                    </a:cubicBezTo>
                    <a:cubicBezTo>
                      <a:pt x="4946" y="1458"/>
                      <a:pt x="4936" y="1452"/>
                      <a:pt x="4933" y="1452"/>
                    </a:cubicBezTo>
                    <a:lnTo>
                      <a:pt x="4909" y="1443"/>
                    </a:lnTo>
                    <a:cubicBezTo>
                      <a:pt x="4906" y="1437"/>
                      <a:pt x="4899" y="1437"/>
                      <a:pt x="4893" y="1434"/>
                    </a:cubicBezTo>
                    <a:lnTo>
                      <a:pt x="4872" y="1422"/>
                    </a:lnTo>
                    <a:cubicBezTo>
                      <a:pt x="4863" y="1419"/>
                      <a:pt x="4856" y="1419"/>
                      <a:pt x="4853" y="1415"/>
                    </a:cubicBezTo>
                    <a:cubicBezTo>
                      <a:pt x="4844" y="1412"/>
                      <a:pt x="4838" y="1412"/>
                      <a:pt x="4829" y="1406"/>
                    </a:cubicBezTo>
                    <a:cubicBezTo>
                      <a:pt x="4823" y="1403"/>
                      <a:pt x="4810" y="1403"/>
                      <a:pt x="4801" y="1400"/>
                    </a:cubicBezTo>
                    <a:cubicBezTo>
                      <a:pt x="4795" y="1400"/>
                      <a:pt x="4792" y="1397"/>
                      <a:pt x="4783" y="1397"/>
                    </a:cubicBezTo>
                    <a:cubicBezTo>
                      <a:pt x="4770" y="1397"/>
                      <a:pt x="4761" y="1391"/>
                      <a:pt x="4749" y="1391"/>
                    </a:cubicBezTo>
                    <a:lnTo>
                      <a:pt x="4730" y="1391"/>
                    </a:lnTo>
                    <a:lnTo>
                      <a:pt x="3413" y="1308"/>
                    </a:lnTo>
                    <a:lnTo>
                      <a:pt x="4826" y="936"/>
                    </a:lnTo>
                    <a:cubicBezTo>
                      <a:pt x="5078" y="869"/>
                      <a:pt x="5231" y="608"/>
                      <a:pt x="5164" y="356"/>
                    </a:cubicBezTo>
                    <a:cubicBezTo>
                      <a:pt x="5110" y="143"/>
                      <a:pt x="4919" y="1"/>
                      <a:pt x="4709"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6" name="Google Shape;2146;p52"/>
              <p:cNvSpPr/>
              <p:nvPr/>
            </p:nvSpPr>
            <p:spPr>
              <a:xfrm>
                <a:off x="3349124" y="701582"/>
                <a:ext cx="83725" cy="28343"/>
              </a:xfrm>
              <a:custGeom>
                <a:avLst/>
                <a:gdLst/>
                <a:ahLst/>
                <a:cxnLst/>
                <a:rect l="l" t="t" r="r" b="b"/>
                <a:pathLst>
                  <a:path w="3349" h="901" extrusionOk="0">
                    <a:moveTo>
                      <a:pt x="246" y="0"/>
                    </a:moveTo>
                    <a:cubicBezTo>
                      <a:pt x="108" y="16"/>
                      <a:pt x="0" y="132"/>
                      <a:pt x="0" y="274"/>
                    </a:cubicBezTo>
                    <a:cubicBezTo>
                      <a:pt x="0" y="301"/>
                      <a:pt x="6" y="329"/>
                      <a:pt x="6" y="350"/>
                    </a:cubicBezTo>
                    <a:cubicBezTo>
                      <a:pt x="9" y="390"/>
                      <a:pt x="16" y="424"/>
                      <a:pt x="28" y="458"/>
                    </a:cubicBezTo>
                    <a:cubicBezTo>
                      <a:pt x="28" y="461"/>
                      <a:pt x="31" y="467"/>
                      <a:pt x="31" y="467"/>
                    </a:cubicBezTo>
                    <a:cubicBezTo>
                      <a:pt x="43" y="501"/>
                      <a:pt x="59" y="535"/>
                      <a:pt x="77" y="569"/>
                    </a:cubicBezTo>
                    <a:cubicBezTo>
                      <a:pt x="98" y="605"/>
                      <a:pt x="120" y="639"/>
                      <a:pt x="148" y="670"/>
                    </a:cubicBezTo>
                    <a:cubicBezTo>
                      <a:pt x="169" y="698"/>
                      <a:pt x="194" y="719"/>
                      <a:pt x="215" y="744"/>
                    </a:cubicBezTo>
                    <a:cubicBezTo>
                      <a:pt x="221" y="747"/>
                      <a:pt x="227" y="750"/>
                      <a:pt x="231" y="759"/>
                    </a:cubicBezTo>
                    <a:cubicBezTo>
                      <a:pt x="252" y="777"/>
                      <a:pt x="274" y="793"/>
                      <a:pt x="298" y="802"/>
                    </a:cubicBezTo>
                    <a:cubicBezTo>
                      <a:pt x="323" y="817"/>
                      <a:pt x="350" y="836"/>
                      <a:pt x="378" y="845"/>
                    </a:cubicBezTo>
                    <a:lnTo>
                      <a:pt x="436" y="870"/>
                    </a:lnTo>
                    <a:cubicBezTo>
                      <a:pt x="439" y="870"/>
                      <a:pt x="442" y="873"/>
                      <a:pt x="442" y="873"/>
                    </a:cubicBezTo>
                    <a:cubicBezTo>
                      <a:pt x="476" y="885"/>
                      <a:pt x="516" y="891"/>
                      <a:pt x="550" y="897"/>
                    </a:cubicBezTo>
                    <a:cubicBezTo>
                      <a:pt x="578" y="900"/>
                      <a:pt x="599" y="900"/>
                      <a:pt x="627" y="900"/>
                    </a:cubicBezTo>
                    <a:lnTo>
                      <a:pt x="2716" y="900"/>
                    </a:lnTo>
                    <a:cubicBezTo>
                      <a:pt x="3066" y="900"/>
                      <a:pt x="3345" y="621"/>
                      <a:pt x="3345" y="271"/>
                    </a:cubicBezTo>
                    <a:cubicBezTo>
                      <a:pt x="3348" y="123"/>
                      <a:pt x="3225" y="0"/>
                      <a:pt x="3078"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147" name="Google Shape;2147;p52"/>
            <p:cNvSpPr/>
            <p:nvPr/>
          </p:nvSpPr>
          <p:spPr>
            <a:xfrm>
              <a:off x="197341" y="229901"/>
              <a:ext cx="531836" cy="124904"/>
            </a:xfrm>
            <a:custGeom>
              <a:avLst/>
              <a:gdLst/>
              <a:ahLst/>
              <a:cxnLst/>
              <a:rect l="l" t="t" r="r" b="b"/>
              <a:pathLst>
                <a:path w="5216" h="1225" extrusionOk="0">
                  <a:moveTo>
                    <a:pt x="494" y="1"/>
                  </a:moveTo>
                  <a:cubicBezTo>
                    <a:pt x="242" y="1"/>
                    <a:pt x="33" y="194"/>
                    <a:pt x="22" y="444"/>
                  </a:cubicBezTo>
                  <a:cubicBezTo>
                    <a:pt x="0" y="708"/>
                    <a:pt x="200" y="936"/>
                    <a:pt x="461" y="951"/>
                  </a:cubicBezTo>
                  <a:lnTo>
                    <a:pt x="4691" y="1224"/>
                  </a:lnTo>
                  <a:lnTo>
                    <a:pt x="4718" y="1224"/>
                  </a:lnTo>
                  <a:cubicBezTo>
                    <a:pt x="4967" y="1224"/>
                    <a:pt x="5176" y="1034"/>
                    <a:pt x="5197" y="785"/>
                  </a:cubicBezTo>
                  <a:cubicBezTo>
                    <a:pt x="5216" y="521"/>
                    <a:pt x="5016" y="294"/>
                    <a:pt x="4755" y="278"/>
                  </a:cubicBezTo>
                  <a:lnTo>
                    <a:pt x="528" y="2"/>
                  </a:lnTo>
                  <a:cubicBezTo>
                    <a:pt x="517" y="1"/>
                    <a:pt x="506" y="1"/>
                    <a:pt x="4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8" name="Google Shape;2148;p52"/>
            <p:cNvSpPr/>
            <p:nvPr/>
          </p:nvSpPr>
          <p:spPr>
            <a:xfrm>
              <a:off x="196933" y="371121"/>
              <a:ext cx="532550" cy="133061"/>
            </a:xfrm>
            <a:custGeom>
              <a:avLst/>
              <a:gdLst/>
              <a:ahLst/>
              <a:cxnLst/>
              <a:rect l="l" t="t" r="r" b="b"/>
              <a:pathLst>
                <a:path w="5223" h="1305" extrusionOk="0">
                  <a:moveTo>
                    <a:pt x="499" y="1"/>
                  </a:moveTo>
                  <a:cubicBezTo>
                    <a:pt x="255" y="1"/>
                    <a:pt x="46" y="188"/>
                    <a:pt x="26" y="435"/>
                  </a:cubicBezTo>
                  <a:cubicBezTo>
                    <a:pt x="1" y="697"/>
                    <a:pt x="198" y="927"/>
                    <a:pt x="459" y="951"/>
                  </a:cubicBezTo>
                  <a:lnTo>
                    <a:pt x="4685" y="1305"/>
                  </a:lnTo>
                  <a:lnTo>
                    <a:pt x="4722" y="1305"/>
                  </a:lnTo>
                  <a:cubicBezTo>
                    <a:pt x="4965" y="1305"/>
                    <a:pt x="5177" y="1117"/>
                    <a:pt x="5198" y="872"/>
                  </a:cubicBezTo>
                  <a:cubicBezTo>
                    <a:pt x="5223" y="611"/>
                    <a:pt x="5026" y="380"/>
                    <a:pt x="4765" y="356"/>
                  </a:cubicBezTo>
                  <a:lnTo>
                    <a:pt x="539" y="2"/>
                  </a:lnTo>
                  <a:cubicBezTo>
                    <a:pt x="525" y="1"/>
                    <a:pt x="512" y="1"/>
                    <a:pt x="4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9" name="Google Shape;2149;p52"/>
            <p:cNvSpPr/>
            <p:nvPr/>
          </p:nvSpPr>
          <p:spPr>
            <a:xfrm>
              <a:off x="197341" y="521211"/>
              <a:ext cx="531836" cy="128677"/>
            </a:xfrm>
            <a:custGeom>
              <a:avLst/>
              <a:gdLst/>
              <a:ahLst/>
              <a:cxnLst/>
              <a:rect l="l" t="t" r="r" b="b"/>
              <a:pathLst>
                <a:path w="5216" h="1262" extrusionOk="0">
                  <a:moveTo>
                    <a:pt x="492" y="0"/>
                  </a:moveTo>
                  <a:cubicBezTo>
                    <a:pt x="242" y="0"/>
                    <a:pt x="39" y="190"/>
                    <a:pt x="18" y="438"/>
                  </a:cubicBezTo>
                  <a:cubicBezTo>
                    <a:pt x="0" y="705"/>
                    <a:pt x="197" y="929"/>
                    <a:pt x="458" y="951"/>
                  </a:cubicBezTo>
                  <a:lnTo>
                    <a:pt x="4684" y="1261"/>
                  </a:lnTo>
                  <a:lnTo>
                    <a:pt x="4718" y="1261"/>
                  </a:lnTo>
                  <a:cubicBezTo>
                    <a:pt x="4967" y="1261"/>
                    <a:pt x="5173" y="1068"/>
                    <a:pt x="5194" y="822"/>
                  </a:cubicBezTo>
                  <a:cubicBezTo>
                    <a:pt x="5216" y="558"/>
                    <a:pt x="5019" y="330"/>
                    <a:pt x="4758" y="312"/>
                  </a:cubicBezTo>
                  <a:lnTo>
                    <a:pt x="531" y="2"/>
                  </a:lnTo>
                  <a:cubicBezTo>
                    <a:pt x="518" y="1"/>
                    <a:pt x="505" y="0"/>
                    <a:pt x="4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0" name="Google Shape;2150;p52"/>
            <p:cNvSpPr/>
            <p:nvPr/>
          </p:nvSpPr>
          <p:spPr>
            <a:xfrm>
              <a:off x="193568" y="407012"/>
              <a:ext cx="537852" cy="209941"/>
            </a:xfrm>
            <a:custGeom>
              <a:avLst/>
              <a:gdLst/>
              <a:ahLst/>
              <a:cxnLst/>
              <a:rect l="l" t="t" r="r" b="b"/>
              <a:pathLst>
                <a:path w="5275" h="2059" extrusionOk="0">
                  <a:moveTo>
                    <a:pt x="4750" y="1"/>
                  </a:moveTo>
                  <a:cubicBezTo>
                    <a:pt x="4710" y="1"/>
                    <a:pt x="4670" y="6"/>
                    <a:pt x="4629" y="16"/>
                  </a:cubicBezTo>
                  <a:lnTo>
                    <a:pt x="403" y="1125"/>
                  </a:lnTo>
                  <a:cubicBezTo>
                    <a:pt x="151" y="1189"/>
                    <a:pt x="0" y="1450"/>
                    <a:pt x="65" y="1705"/>
                  </a:cubicBezTo>
                  <a:cubicBezTo>
                    <a:pt x="123" y="1917"/>
                    <a:pt x="313" y="2059"/>
                    <a:pt x="525" y="2059"/>
                  </a:cubicBezTo>
                  <a:cubicBezTo>
                    <a:pt x="568" y="2059"/>
                    <a:pt x="605" y="2055"/>
                    <a:pt x="645" y="2043"/>
                  </a:cubicBezTo>
                  <a:lnTo>
                    <a:pt x="4872" y="934"/>
                  </a:lnTo>
                  <a:cubicBezTo>
                    <a:pt x="5124" y="867"/>
                    <a:pt x="5274" y="606"/>
                    <a:pt x="5210" y="354"/>
                  </a:cubicBezTo>
                  <a:cubicBezTo>
                    <a:pt x="5156" y="139"/>
                    <a:pt x="4962" y="1"/>
                    <a:pt x="47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1" name="Google Shape;2151;p52"/>
            <p:cNvSpPr/>
            <p:nvPr/>
          </p:nvSpPr>
          <p:spPr>
            <a:xfrm>
              <a:off x="193568" y="257636"/>
              <a:ext cx="537852" cy="210247"/>
            </a:xfrm>
            <a:custGeom>
              <a:avLst/>
              <a:gdLst/>
              <a:ahLst/>
              <a:cxnLst/>
              <a:rect l="l" t="t" r="r" b="b"/>
              <a:pathLst>
                <a:path w="5275" h="2062" extrusionOk="0">
                  <a:moveTo>
                    <a:pt x="4748" y="1"/>
                  </a:moveTo>
                  <a:cubicBezTo>
                    <a:pt x="4709" y="1"/>
                    <a:pt x="4669" y="6"/>
                    <a:pt x="4629" y="16"/>
                  </a:cubicBezTo>
                  <a:lnTo>
                    <a:pt x="403" y="1128"/>
                  </a:lnTo>
                  <a:cubicBezTo>
                    <a:pt x="151" y="1192"/>
                    <a:pt x="0" y="1453"/>
                    <a:pt x="65" y="1708"/>
                  </a:cubicBezTo>
                  <a:cubicBezTo>
                    <a:pt x="123" y="1917"/>
                    <a:pt x="313" y="2061"/>
                    <a:pt x="525" y="2061"/>
                  </a:cubicBezTo>
                  <a:cubicBezTo>
                    <a:pt x="568" y="2061"/>
                    <a:pt x="605" y="2055"/>
                    <a:pt x="645" y="2043"/>
                  </a:cubicBezTo>
                  <a:lnTo>
                    <a:pt x="4872" y="934"/>
                  </a:lnTo>
                  <a:cubicBezTo>
                    <a:pt x="5124" y="870"/>
                    <a:pt x="5274" y="608"/>
                    <a:pt x="5210" y="357"/>
                  </a:cubicBezTo>
                  <a:cubicBezTo>
                    <a:pt x="5155" y="141"/>
                    <a:pt x="4961" y="1"/>
                    <a:pt x="47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2" name="Google Shape;2152;p52"/>
            <p:cNvSpPr/>
            <p:nvPr/>
          </p:nvSpPr>
          <p:spPr>
            <a:xfrm>
              <a:off x="193568" y="116110"/>
              <a:ext cx="537852" cy="209839"/>
            </a:xfrm>
            <a:custGeom>
              <a:avLst/>
              <a:gdLst/>
              <a:ahLst/>
              <a:cxnLst/>
              <a:rect l="l" t="t" r="r" b="b"/>
              <a:pathLst>
                <a:path w="5275" h="2058" extrusionOk="0">
                  <a:moveTo>
                    <a:pt x="4749" y="0"/>
                  </a:moveTo>
                  <a:cubicBezTo>
                    <a:pt x="4709" y="0"/>
                    <a:pt x="4669" y="5"/>
                    <a:pt x="4629" y="15"/>
                  </a:cubicBezTo>
                  <a:lnTo>
                    <a:pt x="403" y="1124"/>
                  </a:lnTo>
                  <a:cubicBezTo>
                    <a:pt x="151" y="1192"/>
                    <a:pt x="0" y="1453"/>
                    <a:pt x="65" y="1705"/>
                  </a:cubicBezTo>
                  <a:cubicBezTo>
                    <a:pt x="123" y="1917"/>
                    <a:pt x="313" y="2058"/>
                    <a:pt x="525" y="2058"/>
                  </a:cubicBezTo>
                  <a:cubicBezTo>
                    <a:pt x="568" y="2058"/>
                    <a:pt x="605" y="2055"/>
                    <a:pt x="645" y="2043"/>
                  </a:cubicBezTo>
                  <a:lnTo>
                    <a:pt x="4872" y="934"/>
                  </a:lnTo>
                  <a:cubicBezTo>
                    <a:pt x="5124" y="869"/>
                    <a:pt x="5274" y="608"/>
                    <a:pt x="5210" y="353"/>
                  </a:cubicBezTo>
                  <a:cubicBezTo>
                    <a:pt x="5155" y="141"/>
                    <a:pt x="4961" y="0"/>
                    <a:pt x="4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3" name="Google Shape;2153;p52"/>
            <p:cNvSpPr/>
            <p:nvPr/>
          </p:nvSpPr>
          <p:spPr>
            <a:xfrm>
              <a:off x="264637" y="527329"/>
              <a:ext cx="97170" cy="262248"/>
            </a:xfrm>
            <a:custGeom>
              <a:avLst/>
              <a:gdLst/>
              <a:ahLst/>
              <a:cxnLst/>
              <a:rect l="l" t="t" r="r" b="b"/>
              <a:pathLst>
                <a:path w="953" h="2572" extrusionOk="0">
                  <a:moveTo>
                    <a:pt x="477" y="0"/>
                  </a:moveTo>
                  <a:cubicBezTo>
                    <a:pt x="212" y="0"/>
                    <a:pt x="0" y="215"/>
                    <a:pt x="0" y="476"/>
                  </a:cubicBezTo>
                  <a:lnTo>
                    <a:pt x="0" y="2095"/>
                  </a:lnTo>
                  <a:cubicBezTo>
                    <a:pt x="0" y="2359"/>
                    <a:pt x="215" y="2571"/>
                    <a:pt x="477" y="2571"/>
                  </a:cubicBezTo>
                  <a:cubicBezTo>
                    <a:pt x="738" y="2571"/>
                    <a:pt x="950" y="2359"/>
                    <a:pt x="953" y="2095"/>
                  </a:cubicBezTo>
                  <a:lnTo>
                    <a:pt x="953" y="476"/>
                  </a:lnTo>
                  <a:cubicBezTo>
                    <a:pt x="953" y="209"/>
                    <a:pt x="738" y="0"/>
                    <a:pt x="4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4" name="Google Shape;2154;p52"/>
            <p:cNvSpPr/>
            <p:nvPr/>
          </p:nvSpPr>
          <p:spPr>
            <a:xfrm>
              <a:off x="569405" y="580554"/>
              <a:ext cx="97170" cy="215549"/>
            </a:xfrm>
            <a:custGeom>
              <a:avLst/>
              <a:gdLst/>
              <a:ahLst/>
              <a:cxnLst/>
              <a:rect l="l" t="t" r="r" b="b"/>
              <a:pathLst>
                <a:path w="953" h="2114" extrusionOk="0">
                  <a:moveTo>
                    <a:pt x="476" y="0"/>
                  </a:moveTo>
                  <a:cubicBezTo>
                    <a:pt x="209" y="0"/>
                    <a:pt x="0" y="215"/>
                    <a:pt x="0" y="476"/>
                  </a:cubicBezTo>
                  <a:lnTo>
                    <a:pt x="0" y="1637"/>
                  </a:lnTo>
                  <a:cubicBezTo>
                    <a:pt x="0" y="1905"/>
                    <a:pt x="215" y="2114"/>
                    <a:pt x="476" y="2114"/>
                  </a:cubicBezTo>
                  <a:cubicBezTo>
                    <a:pt x="737" y="2114"/>
                    <a:pt x="952" y="1899"/>
                    <a:pt x="952" y="1637"/>
                  </a:cubicBezTo>
                  <a:lnTo>
                    <a:pt x="952" y="476"/>
                  </a:lnTo>
                  <a:cubicBezTo>
                    <a:pt x="952" y="209"/>
                    <a:pt x="741" y="0"/>
                    <a:pt x="4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5" name="Google Shape;2155;p52"/>
            <p:cNvSpPr/>
            <p:nvPr/>
          </p:nvSpPr>
          <p:spPr>
            <a:xfrm>
              <a:off x="291555" y="1214154"/>
              <a:ext cx="342084" cy="92174"/>
            </a:xfrm>
            <a:custGeom>
              <a:avLst/>
              <a:gdLst/>
              <a:ahLst/>
              <a:cxnLst/>
              <a:rect l="l" t="t" r="r" b="b"/>
              <a:pathLst>
                <a:path w="3355" h="904" extrusionOk="0">
                  <a:moveTo>
                    <a:pt x="274" y="0"/>
                  </a:moveTo>
                  <a:cubicBezTo>
                    <a:pt x="123" y="0"/>
                    <a:pt x="1" y="123"/>
                    <a:pt x="1" y="274"/>
                  </a:cubicBezTo>
                  <a:cubicBezTo>
                    <a:pt x="1" y="624"/>
                    <a:pt x="283" y="903"/>
                    <a:pt x="630" y="903"/>
                  </a:cubicBezTo>
                  <a:lnTo>
                    <a:pt x="2725" y="903"/>
                  </a:lnTo>
                  <a:cubicBezTo>
                    <a:pt x="3075" y="903"/>
                    <a:pt x="3355" y="624"/>
                    <a:pt x="3355" y="274"/>
                  </a:cubicBezTo>
                  <a:cubicBezTo>
                    <a:pt x="3355" y="123"/>
                    <a:pt x="3232" y="0"/>
                    <a:pt x="30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6" name="Google Shape;2156;p52"/>
            <p:cNvSpPr/>
            <p:nvPr/>
          </p:nvSpPr>
          <p:spPr>
            <a:xfrm>
              <a:off x="292167" y="1111681"/>
              <a:ext cx="341472" cy="95335"/>
            </a:xfrm>
            <a:custGeom>
              <a:avLst/>
              <a:gdLst/>
              <a:ahLst/>
              <a:cxnLst/>
              <a:rect l="l" t="t" r="r" b="b"/>
              <a:pathLst>
                <a:path w="3349" h="935" extrusionOk="0">
                  <a:moveTo>
                    <a:pt x="274" y="1"/>
                  </a:moveTo>
                  <a:cubicBezTo>
                    <a:pt x="124" y="1"/>
                    <a:pt x="1" y="124"/>
                    <a:pt x="1" y="274"/>
                  </a:cubicBezTo>
                  <a:lnTo>
                    <a:pt x="1" y="661"/>
                  </a:lnTo>
                  <a:cubicBezTo>
                    <a:pt x="1" y="812"/>
                    <a:pt x="124" y="935"/>
                    <a:pt x="274" y="935"/>
                  </a:cubicBezTo>
                  <a:lnTo>
                    <a:pt x="3076" y="935"/>
                  </a:lnTo>
                  <a:cubicBezTo>
                    <a:pt x="3226" y="935"/>
                    <a:pt x="3349" y="812"/>
                    <a:pt x="3349" y="661"/>
                  </a:cubicBezTo>
                  <a:lnTo>
                    <a:pt x="3349" y="274"/>
                  </a:lnTo>
                  <a:cubicBezTo>
                    <a:pt x="3349" y="124"/>
                    <a:pt x="3226" y="1"/>
                    <a:pt x="30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7" name="Google Shape;2157;p52"/>
            <p:cNvSpPr/>
            <p:nvPr/>
          </p:nvSpPr>
          <p:spPr>
            <a:xfrm>
              <a:off x="292167" y="1009615"/>
              <a:ext cx="341472" cy="95029"/>
            </a:xfrm>
            <a:custGeom>
              <a:avLst/>
              <a:gdLst/>
              <a:ahLst/>
              <a:cxnLst/>
              <a:rect l="l" t="t" r="r" b="b"/>
              <a:pathLst>
                <a:path w="3349" h="932" extrusionOk="0">
                  <a:moveTo>
                    <a:pt x="274" y="0"/>
                  </a:moveTo>
                  <a:cubicBezTo>
                    <a:pt x="124" y="0"/>
                    <a:pt x="1" y="120"/>
                    <a:pt x="1" y="271"/>
                  </a:cubicBezTo>
                  <a:lnTo>
                    <a:pt x="1" y="661"/>
                  </a:lnTo>
                  <a:cubicBezTo>
                    <a:pt x="1" y="808"/>
                    <a:pt x="124" y="931"/>
                    <a:pt x="274" y="931"/>
                  </a:cubicBezTo>
                  <a:lnTo>
                    <a:pt x="3076" y="931"/>
                  </a:lnTo>
                  <a:cubicBezTo>
                    <a:pt x="3226" y="931"/>
                    <a:pt x="3349" y="808"/>
                    <a:pt x="3349" y="661"/>
                  </a:cubicBezTo>
                  <a:lnTo>
                    <a:pt x="3349" y="271"/>
                  </a:lnTo>
                  <a:cubicBezTo>
                    <a:pt x="3349" y="123"/>
                    <a:pt x="3226" y="0"/>
                    <a:pt x="30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8" name="Google Shape;2158;p52"/>
            <p:cNvSpPr/>
            <p:nvPr/>
          </p:nvSpPr>
          <p:spPr>
            <a:xfrm>
              <a:off x="292167" y="1009615"/>
              <a:ext cx="170787" cy="95029"/>
            </a:xfrm>
            <a:custGeom>
              <a:avLst/>
              <a:gdLst/>
              <a:ahLst/>
              <a:cxnLst/>
              <a:rect l="l" t="t" r="r" b="b"/>
              <a:pathLst>
                <a:path w="1675" h="932" extrusionOk="0">
                  <a:moveTo>
                    <a:pt x="274" y="0"/>
                  </a:moveTo>
                  <a:cubicBezTo>
                    <a:pt x="124" y="0"/>
                    <a:pt x="1" y="123"/>
                    <a:pt x="1" y="271"/>
                  </a:cubicBezTo>
                  <a:lnTo>
                    <a:pt x="1" y="661"/>
                  </a:lnTo>
                  <a:cubicBezTo>
                    <a:pt x="1" y="808"/>
                    <a:pt x="124" y="931"/>
                    <a:pt x="274" y="931"/>
                  </a:cubicBezTo>
                  <a:lnTo>
                    <a:pt x="1675" y="931"/>
                  </a:lnTo>
                  <a:lnTo>
                    <a:pt x="16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9" name="Google Shape;2159;p52"/>
            <p:cNvSpPr/>
            <p:nvPr/>
          </p:nvSpPr>
          <p:spPr>
            <a:xfrm>
              <a:off x="292167" y="1111681"/>
              <a:ext cx="170787" cy="95335"/>
            </a:xfrm>
            <a:custGeom>
              <a:avLst/>
              <a:gdLst/>
              <a:ahLst/>
              <a:cxnLst/>
              <a:rect l="l" t="t" r="r" b="b"/>
              <a:pathLst>
                <a:path w="1675" h="935" extrusionOk="0">
                  <a:moveTo>
                    <a:pt x="274" y="1"/>
                  </a:moveTo>
                  <a:cubicBezTo>
                    <a:pt x="124" y="1"/>
                    <a:pt x="1" y="124"/>
                    <a:pt x="1" y="274"/>
                  </a:cubicBezTo>
                  <a:lnTo>
                    <a:pt x="1" y="661"/>
                  </a:lnTo>
                  <a:cubicBezTo>
                    <a:pt x="1" y="812"/>
                    <a:pt x="124" y="935"/>
                    <a:pt x="274" y="935"/>
                  </a:cubicBezTo>
                  <a:lnTo>
                    <a:pt x="1675" y="935"/>
                  </a:lnTo>
                  <a:lnTo>
                    <a:pt x="16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0" name="Google Shape;2160;p52"/>
            <p:cNvSpPr/>
            <p:nvPr/>
          </p:nvSpPr>
          <p:spPr>
            <a:xfrm>
              <a:off x="292167" y="1214154"/>
              <a:ext cx="170787" cy="92174"/>
            </a:xfrm>
            <a:custGeom>
              <a:avLst/>
              <a:gdLst/>
              <a:ahLst/>
              <a:cxnLst/>
              <a:rect l="l" t="t" r="r" b="b"/>
              <a:pathLst>
                <a:path w="1675" h="904" extrusionOk="0">
                  <a:moveTo>
                    <a:pt x="274" y="0"/>
                  </a:moveTo>
                  <a:cubicBezTo>
                    <a:pt x="124" y="0"/>
                    <a:pt x="1" y="123"/>
                    <a:pt x="1" y="274"/>
                  </a:cubicBezTo>
                  <a:cubicBezTo>
                    <a:pt x="1" y="624"/>
                    <a:pt x="280" y="903"/>
                    <a:pt x="630" y="903"/>
                  </a:cubicBezTo>
                  <a:lnTo>
                    <a:pt x="1675" y="903"/>
                  </a:lnTo>
                  <a:lnTo>
                    <a:pt x="16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1" name="Google Shape;2161;p52"/>
            <p:cNvSpPr/>
            <p:nvPr/>
          </p:nvSpPr>
          <p:spPr>
            <a:xfrm>
              <a:off x="222016" y="740840"/>
              <a:ext cx="240937" cy="268875"/>
            </a:xfrm>
            <a:custGeom>
              <a:avLst/>
              <a:gdLst/>
              <a:ahLst/>
              <a:cxnLst/>
              <a:rect l="l" t="t" r="r" b="b"/>
              <a:pathLst>
                <a:path w="2363" h="2637" extrusionOk="0">
                  <a:moveTo>
                    <a:pt x="1" y="1"/>
                  </a:moveTo>
                  <a:lnTo>
                    <a:pt x="1" y="1976"/>
                  </a:lnTo>
                  <a:cubicBezTo>
                    <a:pt x="1" y="2339"/>
                    <a:pt x="296" y="2636"/>
                    <a:pt x="661" y="2636"/>
                  </a:cubicBezTo>
                  <a:lnTo>
                    <a:pt x="2363" y="2636"/>
                  </a:lnTo>
                  <a:lnTo>
                    <a:pt x="23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2" name="Google Shape;2162;p52"/>
            <p:cNvSpPr/>
            <p:nvPr/>
          </p:nvSpPr>
          <p:spPr>
            <a:xfrm>
              <a:off x="462853" y="740840"/>
              <a:ext cx="240937" cy="268875"/>
            </a:xfrm>
            <a:custGeom>
              <a:avLst/>
              <a:gdLst/>
              <a:ahLst/>
              <a:cxnLst/>
              <a:rect l="l" t="t" r="r" b="b"/>
              <a:pathLst>
                <a:path w="2363" h="2637" extrusionOk="0">
                  <a:moveTo>
                    <a:pt x="1" y="1"/>
                  </a:moveTo>
                  <a:lnTo>
                    <a:pt x="1" y="2636"/>
                  </a:lnTo>
                  <a:lnTo>
                    <a:pt x="1703" y="2636"/>
                  </a:lnTo>
                  <a:cubicBezTo>
                    <a:pt x="2065" y="2636"/>
                    <a:pt x="2363" y="2339"/>
                    <a:pt x="2363" y="1976"/>
                  </a:cubicBezTo>
                  <a:lnTo>
                    <a:pt x="23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3" name="Google Shape;2163;p52"/>
            <p:cNvSpPr/>
            <p:nvPr/>
          </p:nvSpPr>
          <p:spPr>
            <a:xfrm>
              <a:off x="222025" y="740840"/>
              <a:ext cx="240937" cy="268875"/>
            </a:xfrm>
            <a:custGeom>
              <a:avLst/>
              <a:gdLst/>
              <a:ahLst/>
              <a:cxnLst/>
              <a:rect l="l" t="t" r="r" b="b"/>
              <a:pathLst>
                <a:path w="2363" h="2637" extrusionOk="0">
                  <a:moveTo>
                    <a:pt x="1" y="1"/>
                  </a:moveTo>
                  <a:lnTo>
                    <a:pt x="1" y="1976"/>
                  </a:lnTo>
                  <a:cubicBezTo>
                    <a:pt x="1" y="2339"/>
                    <a:pt x="296" y="2636"/>
                    <a:pt x="661" y="2636"/>
                  </a:cubicBezTo>
                  <a:lnTo>
                    <a:pt x="2363" y="2636"/>
                  </a:lnTo>
                  <a:lnTo>
                    <a:pt x="2363"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164" name="Google Shape;2164;p52"/>
            <p:cNvGrpSpPr/>
            <p:nvPr/>
          </p:nvGrpSpPr>
          <p:grpSpPr>
            <a:xfrm>
              <a:off x="356710" y="781625"/>
              <a:ext cx="212185" cy="190467"/>
              <a:chOff x="356710" y="781625"/>
              <a:chExt cx="212185" cy="190467"/>
            </a:xfrm>
          </p:grpSpPr>
          <p:sp>
            <p:nvSpPr>
              <p:cNvPr id="2165" name="Google Shape;2165;p52"/>
              <p:cNvSpPr/>
              <p:nvPr/>
            </p:nvSpPr>
            <p:spPr>
              <a:xfrm>
                <a:off x="356710" y="909691"/>
                <a:ext cx="92786" cy="55264"/>
              </a:xfrm>
              <a:custGeom>
                <a:avLst/>
                <a:gdLst/>
                <a:ahLst/>
                <a:cxnLst/>
                <a:rect l="l" t="t" r="r" b="b"/>
                <a:pathLst>
                  <a:path w="910" h="542" extrusionOk="0">
                    <a:moveTo>
                      <a:pt x="1" y="1"/>
                    </a:moveTo>
                    <a:lnTo>
                      <a:pt x="326" y="541"/>
                    </a:lnTo>
                    <a:lnTo>
                      <a:pt x="910" y="541"/>
                    </a:lnTo>
                    <a:lnTo>
                      <a:pt x="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6" name="Google Shape;2166;p52"/>
              <p:cNvSpPr/>
              <p:nvPr/>
            </p:nvSpPr>
            <p:spPr>
              <a:xfrm>
                <a:off x="356710" y="855549"/>
                <a:ext cx="77186" cy="54244"/>
              </a:xfrm>
              <a:custGeom>
                <a:avLst/>
                <a:gdLst/>
                <a:ahLst/>
                <a:cxnLst/>
                <a:rect l="l" t="t" r="r" b="b"/>
                <a:pathLst>
                  <a:path w="757" h="532" extrusionOk="0">
                    <a:moveTo>
                      <a:pt x="302" y="0"/>
                    </a:moveTo>
                    <a:lnTo>
                      <a:pt x="1" y="532"/>
                    </a:lnTo>
                    <a:lnTo>
                      <a:pt x="624" y="532"/>
                    </a:lnTo>
                    <a:lnTo>
                      <a:pt x="756" y="304"/>
                    </a:lnTo>
                    <a:lnTo>
                      <a:pt x="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7" name="Google Shape;2167;p52"/>
              <p:cNvSpPr/>
              <p:nvPr/>
            </p:nvSpPr>
            <p:spPr>
              <a:xfrm>
                <a:off x="476007" y="909691"/>
                <a:ext cx="92888" cy="55264"/>
              </a:xfrm>
              <a:custGeom>
                <a:avLst/>
                <a:gdLst/>
                <a:ahLst/>
                <a:cxnLst/>
                <a:rect l="l" t="t" r="r" b="b"/>
                <a:pathLst>
                  <a:path w="911" h="542" extrusionOk="0">
                    <a:moveTo>
                      <a:pt x="1" y="1"/>
                    </a:moveTo>
                    <a:lnTo>
                      <a:pt x="1" y="541"/>
                    </a:lnTo>
                    <a:lnTo>
                      <a:pt x="584" y="541"/>
                    </a:lnTo>
                    <a:lnTo>
                      <a:pt x="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8" name="Google Shape;2168;p52"/>
              <p:cNvSpPr/>
              <p:nvPr/>
            </p:nvSpPr>
            <p:spPr>
              <a:xfrm>
                <a:off x="491709" y="855549"/>
                <a:ext cx="77186" cy="54244"/>
              </a:xfrm>
              <a:custGeom>
                <a:avLst/>
                <a:gdLst/>
                <a:ahLst/>
                <a:cxnLst/>
                <a:rect l="l" t="t" r="r" b="b"/>
                <a:pathLst>
                  <a:path w="757" h="532" extrusionOk="0">
                    <a:moveTo>
                      <a:pt x="458" y="0"/>
                    </a:moveTo>
                    <a:lnTo>
                      <a:pt x="0" y="304"/>
                    </a:lnTo>
                    <a:lnTo>
                      <a:pt x="136" y="532"/>
                    </a:lnTo>
                    <a:lnTo>
                      <a:pt x="756" y="532"/>
                    </a:lnTo>
                    <a:lnTo>
                      <a:pt x="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9" name="Google Shape;2169;p52"/>
              <p:cNvSpPr/>
              <p:nvPr/>
            </p:nvSpPr>
            <p:spPr>
              <a:xfrm>
                <a:off x="430633" y="781625"/>
                <a:ext cx="96253" cy="82794"/>
              </a:xfrm>
              <a:custGeom>
                <a:avLst/>
                <a:gdLst/>
                <a:ahLst/>
                <a:cxnLst/>
                <a:rect l="l" t="t" r="r" b="b"/>
                <a:pathLst>
                  <a:path w="944" h="812" extrusionOk="0">
                    <a:moveTo>
                      <a:pt x="0" y="0"/>
                    </a:moveTo>
                    <a:lnTo>
                      <a:pt x="489" y="811"/>
                    </a:lnTo>
                    <a:lnTo>
                      <a:pt x="943" y="516"/>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0" name="Google Shape;2170;p52"/>
              <p:cNvSpPr/>
              <p:nvPr/>
            </p:nvSpPr>
            <p:spPr>
              <a:xfrm>
                <a:off x="400248" y="781625"/>
                <a:ext cx="63013" cy="82794"/>
              </a:xfrm>
              <a:custGeom>
                <a:avLst/>
                <a:gdLst/>
                <a:ahLst/>
                <a:cxnLst/>
                <a:rect l="l" t="t" r="r" b="b"/>
                <a:pathLst>
                  <a:path w="618" h="812" extrusionOk="0">
                    <a:moveTo>
                      <a:pt x="298" y="0"/>
                    </a:moveTo>
                    <a:lnTo>
                      <a:pt x="1" y="516"/>
                    </a:lnTo>
                    <a:lnTo>
                      <a:pt x="446" y="811"/>
                    </a:lnTo>
                    <a:lnTo>
                      <a:pt x="618" y="535"/>
                    </a:lnTo>
                    <a:lnTo>
                      <a:pt x="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1" name="Google Shape;2171;p52"/>
              <p:cNvSpPr/>
              <p:nvPr/>
            </p:nvSpPr>
            <p:spPr>
              <a:xfrm>
                <a:off x="472336" y="829548"/>
                <a:ext cx="59240" cy="36095"/>
              </a:xfrm>
              <a:custGeom>
                <a:avLst/>
                <a:gdLst/>
                <a:ahLst/>
                <a:cxnLst/>
                <a:rect l="l" t="t" r="r" b="b"/>
                <a:pathLst>
                  <a:path w="581" h="354" extrusionOk="0">
                    <a:moveTo>
                      <a:pt x="581" y="0"/>
                    </a:moveTo>
                    <a:lnTo>
                      <a:pt x="0" y="353"/>
                    </a:lnTo>
                    <a:lnTo>
                      <a:pt x="387" y="329"/>
                    </a:lnTo>
                    <a:lnTo>
                      <a:pt x="5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2" name="Google Shape;2172;p52"/>
              <p:cNvSpPr/>
              <p:nvPr/>
            </p:nvSpPr>
            <p:spPr>
              <a:xfrm>
                <a:off x="380161" y="853917"/>
                <a:ext cx="58119" cy="38338"/>
              </a:xfrm>
              <a:custGeom>
                <a:avLst/>
                <a:gdLst/>
                <a:ahLst/>
                <a:cxnLst/>
                <a:rect l="l" t="t" r="r" b="b"/>
                <a:pathLst>
                  <a:path w="570" h="376" extrusionOk="0">
                    <a:moveTo>
                      <a:pt x="1" y="1"/>
                    </a:moveTo>
                    <a:lnTo>
                      <a:pt x="569" y="376"/>
                    </a:lnTo>
                    <a:lnTo>
                      <a:pt x="388" y="4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3" name="Google Shape;2173;p52"/>
              <p:cNvSpPr/>
              <p:nvPr/>
            </p:nvSpPr>
            <p:spPr>
              <a:xfrm>
                <a:off x="459795" y="902452"/>
                <a:ext cx="19169" cy="69640"/>
              </a:xfrm>
              <a:custGeom>
                <a:avLst/>
                <a:gdLst/>
                <a:ahLst/>
                <a:cxnLst/>
                <a:rect l="l" t="t" r="r" b="b"/>
                <a:pathLst>
                  <a:path w="188" h="683" extrusionOk="0">
                    <a:moveTo>
                      <a:pt x="188" y="1"/>
                    </a:moveTo>
                    <a:lnTo>
                      <a:pt x="0" y="345"/>
                    </a:lnTo>
                    <a:lnTo>
                      <a:pt x="175" y="683"/>
                    </a:lnTo>
                    <a:lnTo>
                      <a:pt x="1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2" name="Subtitle 1"/>
          <p:cNvSpPr>
            <a:spLocks noGrp="1"/>
          </p:cNvSpPr>
          <p:nvPr>
            <p:ph type="subTitle" idx="1"/>
          </p:nvPr>
        </p:nvSpPr>
        <p:spPr>
          <a:xfrm>
            <a:off x="857669" y="1336020"/>
            <a:ext cx="3425328" cy="1240399"/>
          </a:xfrm>
        </p:spPr>
        <p:txBody>
          <a:bodyPr/>
          <a:lstStyle/>
          <a:p>
            <a:pPr marL="342900" indent="-342900" algn="l">
              <a:buFont typeface="Wingdings" panose="05000000000000000000" charset="0"/>
              <a:buChar char="Ø"/>
            </a:pPr>
            <a:r>
              <a:rPr lang="en-US" altLang="en-GB" sz="1800" i="1" dirty="0">
                <a:latin typeface="Times New Roman" panose="02020603050405020304" pitchFamily="18" charset="0"/>
                <a:cs typeface="Times New Roman" panose="02020603050405020304" pitchFamily="18" charset="0"/>
              </a:rPr>
              <a:t>I</a:t>
            </a:r>
            <a:r>
              <a:rPr lang="en-GB" altLang="en-US" sz="1800" i="1" dirty="0">
                <a:latin typeface="Times New Roman" panose="02020603050405020304" pitchFamily="18" charset="0"/>
                <a:cs typeface="Times New Roman" panose="02020603050405020304" pitchFamily="18" charset="0"/>
              </a:rPr>
              <a:t>ncreased Energy Efficiency</a:t>
            </a:r>
          </a:p>
          <a:p>
            <a:pPr marL="342900" indent="-342900" algn="l">
              <a:buFont typeface="Wingdings" panose="05000000000000000000" charset="0"/>
              <a:buChar char="Ø"/>
            </a:pPr>
            <a:r>
              <a:rPr lang="en-GB" altLang="en-US" sz="1800" i="1" dirty="0">
                <a:latin typeface="Times New Roman" panose="02020603050405020304" pitchFamily="18" charset="0"/>
                <a:cs typeface="Times New Roman" panose="02020603050405020304" pitchFamily="18" charset="0"/>
                <a:sym typeface="+mn-ea"/>
              </a:rPr>
              <a:t>Contribution to India’s Renewable Energy Targets</a:t>
            </a:r>
          </a:p>
          <a:p>
            <a:pPr marL="342900" indent="-342900" algn="l">
              <a:buFont typeface="Wingdings" panose="05000000000000000000" charset="0"/>
              <a:buChar char="Ø"/>
            </a:pPr>
            <a:r>
              <a:rPr lang="en-GB" altLang="en-US" sz="1800" i="1" dirty="0">
                <a:latin typeface="Times New Roman" panose="02020603050405020304" pitchFamily="18" charset="0"/>
                <a:cs typeface="Times New Roman" panose="02020603050405020304" pitchFamily="18" charset="0"/>
              </a:rPr>
              <a:t>Enhanced Reliability and Resilience</a:t>
            </a:r>
          </a:p>
          <a:p>
            <a:pPr marL="342900" indent="-342900" algn="l">
              <a:buFont typeface="Wingdings" panose="05000000000000000000" charset="0"/>
              <a:buChar char="Ø"/>
            </a:pPr>
            <a:r>
              <a:rPr lang="en-GB" altLang="en-US" sz="1800" i="1" dirty="0">
                <a:latin typeface="Times New Roman" panose="02020603050405020304" pitchFamily="18" charset="0"/>
                <a:cs typeface="Times New Roman" panose="02020603050405020304" pitchFamily="18" charset="0"/>
              </a:rPr>
              <a:t>Commercialized Revenue</a:t>
            </a:r>
          </a:p>
          <a:p>
            <a:pPr marL="342900" indent="-342900" algn="l">
              <a:buFont typeface="Wingdings" panose="05000000000000000000" charset="0"/>
              <a:buChar char="Ø"/>
            </a:pPr>
            <a:r>
              <a:rPr lang="en-GB" altLang="en-US" sz="1800" i="1" dirty="0">
                <a:latin typeface="Times New Roman" panose="02020603050405020304" pitchFamily="18" charset="0"/>
                <a:cs typeface="Times New Roman" panose="02020603050405020304" pitchFamily="18" charset="0"/>
              </a:rPr>
              <a:t>Cost Savings and Economic Benefits</a:t>
            </a:r>
          </a:p>
          <a:p>
            <a:pPr marL="342900" indent="-342900" algn="l">
              <a:buFont typeface="Wingdings" panose="05000000000000000000" charset="0"/>
              <a:buChar char="Ø"/>
            </a:pPr>
            <a:r>
              <a:rPr lang="en-GB" altLang="en-US" sz="1800" i="1" dirty="0">
                <a:latin typeface="Times New Roman" panose="02020603050405020304" pitchFamily="18" charset="0"/>
                <a:cs typeface="Times New Roman" panose="02020603050405020304" pitchFamily="18" charset="0"/>
              </a:rPr>
              <a:t>Environmental Impact</a:t>
            </a:r>
          </a:p>
          <a:p>
            <a:pPr marL="342900" indent="-342900" algn="l">
              <a:buFont typeface="Wingdings" panose="05000000000000000000" charset="0"/>
              <a:buChar char="Ø"/>
            </a:pPr>
            <a:endParaRPr lang="en-GB" altLang="en-US" sz="1800" i="1" dirty="0">
              <a:latin typeface="Times New Roman" panose="02020603050405020304" pitchFamily="18" charset="0"/>
              <a:cs typeface="Times New Roman" panose="02020603050405020304" pitchFamily="18" charset="0"/>
            </a:endParaRPr>
          </a:p>
          <a:p>
            <a:pPr algn="l"/>
            <a:endParaRPr lang="en-IN" sz="1600" i="1" dirty="0"/>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36507"/>
          <a:stretch/>
        </p:blipFill>
        <p:spPr>
          <a:xfrm>
            <a:off x="6740235" y="1322595"/>
            <a:ext cx="1222969" cy="19261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mc:AlternateContent xmlns:mc="http://schemas.openxmlformats.org/markup-compatibility/2006" xmlns:p14="http://schemas.microsoft.com/office/powerpoint/2010/main">
    <mc:Choice Requires="p14">
      <p:transition spd="slow" p14:dur="2250">
        <p14:honeycomb/>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98"/>
        <p:cNvGrpSpPr/>
        <p:nvPr/>
      </p:nvGrpSpPr>
      <p:grpSpPr>
        <a:xfrm>
          <a:off x="0" y="0"/>
          <a:ext cx="0" cy="0"/>
          <a:chOff x="0" y="0"/>
          <a:chExt cx="0" cy="0"/>
        </a:xfrm>
      </p:grpSpPr>
      <p:sp>
        <p:nvSpPr>
          <p:cNvPr id="4199" name="Google Shape;4199;p68"/>
          <p:cNvSpPr txBox="1">
            <a:spLocks noGrp="1"/>
          </p:cNvSpPr>
          <p:nvPr>
            <p:ph type="title"/>
          </p:nvPr>
        </p:nvSpPr>
        <p:spPr>
          <a:xfrm>
            <a:off x="2387372" y="595096"/>
            <a:ext cx="4224300" cy="94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 </a:t>
            </a:r>
            <a:r>
              <a:rPr lang="en" dirty="0">
                <a:solidFill>
                  <a:schemeClr val="dk2"/>
                </a:solidFill>
              </a:rPr>
              <a:t>YOU</a:t>
            </a:r>
            <a:endParaRPr dirty="0">
              <a:solidFill>
                <a:schemeClr val="dk2"/>
              </a:solidFill>
            </a:endParaRPr>
          </a:p>
        </p:txBody>
      </p:sp>
      <p:sp>
        <p:nvSpPr>
          <p:cNvPr id="4224" name="Google Shape;4224;p68"/>
          <p:cNvSpPr txBox="1">
            <a:spLocks noGrp="1"/>
          </p:cNvSpPr>
          <p:nvPr>
            <p:ph type="subTitle" idx="2"/>
          </p:nvPr>
        </p:nvSpPr>
        <p:spPr>
          <a:xfrm>
            <a:off x="0" y="0"/>
            <a:ext cx="9144000" cy="37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 - THANKS! - THANKS! - THANKS!</a:t>
            </a:r>
            <a:endParaRPr dirty="0"/>
          </a:p>
        </p:txBody>
      </p:sp>
      <p:sp>
        <p:nvSpPr>
          <p:cNvPr id="4225" name="Google Shape;4225;p68"/>
          <p:cNvSpPr txBox="1">
            <a:spLocks noGrp="1"/>
          </p:cNvSpPr>
          <p:nvPr>
            <p:ph type="subTitle" idx="1"/>
          </p:nvPr>
        </p:nvSpPr>
        <p:spPr>
          <a:xfrm>
            <a:off x="0" y="4771200"/>
            <a:ext cx="9144000" cy="37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 - THANKS! - THANKS! - THANKS!</a:t>
            </a:r>
            <a:endParaRPr dirty="0"/>
          </a:p>
        </p:txBody>
      </p:sp>
      <p:grpSp>
        <p:nvGrpSpPr>
          <p:cNvPr id="4226" name="Google Shape;4226;p68"/>
          <p:cNvGrpSpPr/>
          <p:nvPr/>
        </p:nvGrpSpPr>
        <p:grpSpPr>
          <a:xfrm rot="-470400">
            <a:off x="7572604" y="2225690"/>
            <a:ext cx="917193" cy="692102"/>
            <a:chOff x="3262265" y="850500"/>
            <a:chExt cx="917242" cy="692139"/>
          </a:xfrm>
        </p:grpSpPr>
        <p:sp>
          <p:nvSpPr>
            <p:cNvPr id="4227" name="Google Shape;4227;p68"/>
            <p:cNvSpPr/>
            <p:nvPr/>
          </p:nvSpPr>
          <p:spPr>
            <a:xfrm>
              <a:off x="3262938" y="850500"/>
              <a:ext cx="916570" cy="692139"/>
            </a:xfrm>
            <a:custGeom>
              <a:avLst/>
              <a:gdLst/>
              <a:ahLst/>
              <a:cxnLst/>
              <a:rect l="l" t="t" r="r" b="b"/>
              <a:pathLst>
                <a:path w="12595" h="9511" extrusionOk="0">
                  <a:moveTo>
                    <a:pt x="1601" y="0"/>
                  </a:moveTo>
                  <a:lnTo>
                    <a:pt x="1" y="4061"/>
                  </a:lnTo>
                  <a:lnTo>
                    <a:pt x="1" y="4725"/>
                  </a:lnTo>
                  <a:lnTo>
                    <a:pt x="5994" y="4725"/>
                  </a:lnTo>
                  <a:lnTo>
                    <a:pt x="5994" y="8930"/>
                  </a:lnTo>
                  <a:lnTo>
                    <a:pt x="4780" y="8930"/>
                  </a:lnTo>
                  <a:lnTo>
                    <a:pt x="4780" y="9510"/>
                  </a:lnTo>
                  <a:lnTo>
                    <a:pt x="7818" y="9510"/>
                  </a:lnTo>
                  <a:lnTo>
                    <a:pt x="7818" y="8930"/>
                  </a:lnTo>
                  <a:lnTo>
                    <a:pt x="6617" y="8930"/>
                  </a:lnTo>
                  <a:lnTo>
                    <a:pt x="6617" y="4725"/>
                  </a:lnTo>
                  <a:lnTo>
                    <a:pt x="12595" y="4725"/>
                  </a:lnTo>
                  <a:lnTo>
                    <a:pt x="12595" y="4061"/>
                  </a:lnTo>
                  <a:lnTo>
                    <a:pt x="10994" y="0"/>
                  </a:lnTo>
                  <a:lnTo>
                    <a:pt x="6301" y="0"/>
                  </a:lnTo>
                  <a:lnTo>
                    <a:pt x="6301" y="4061"/>
                  </a:lnTo>
                  <a:lnTo>
                    <a:pt x="6301" y="4725"/>
                  </a:lnTo>
                  <a:lnTo>
                    <a:pt x="6298" y="4725"/>
                  </a:lnTo>
                  <a:lnTo>
                    <a:pt x="6298" y="4061"/>
                  </a:lnTo>
                  <a:lnTo>
                    <a:pt x="6298" y="0"/>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8" name="Google Shape;4228;p68"/>
            <p:cNvSpPr/>
            <p:nvPr/>
          </p:nvSpPr>
          <p:spPr>
            <a:xfrm>
              <a:off x="3262265" y="850500"/>
              <a:ext cx="916570" cy="692139"/>
            </a:xfrm>
            <a:custGeom>
              <a:avLst/>
              <a:gdLst/>
              <a:ahLst/>
              <a:cxnLst/>
              <a:rect l="l" t="t" r="r" b="b"/>
              <a:pathLst>
                <a:path w="12595" h="9511" extrusionOk="0">
                  <a:moveTo>
                    <a:pt x="1601" y="0"/>
                  </a:moveTo>
                  <a:lnTo>
                    <a:pt x="1" y="4061"/>
                  </a:lnTo>
                  <a:lnTo>
                    <a:pt x="1" y="4725"/>
                  </a:lnTo>
                  <a:lnTo>
                    <a:pt x="5993" y="4725"/>
                  </a:lnTo>
                  <a:lnTo>
                    <a:pt x="5993" y="8930"/>
                  </a:lnTo>
                  <a:lnTo>
                    <a:pt x="4780" y="8930"/>
                  </a:lnTo>
                  <a:lnTo>
                    <a:pt x="4780" y="9510"/>
                  </a:lnTo>
                  <a:lnTo>
                    <a:pt x="7818" y="9510"/>
                  </a:lnTo>
                  <a:lnTo>
                    <a:pt x="7818" y="8930"/>
                  </a:lnTo>
                  <a:lnTo>
                    <a:pt x="6617" y="8930"/>
                  </a:lnTo>
                  <a:lnTo>
                    <a:pt x="6617" y="4725"/>
                  </a:lnTo>
                  <a:lnTo>
                    <a:pt x="12595" y="4725"/>
                  </a:lnTo>
                  <a:lnTo>
                    <a:pt x="12595" y="4061"/>
                  </a:lnTo>
                  <a:lnTo>
                    <a:pt x="109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9" name="Google Shape;4229;p68"/>
            <p:cNvSpPr/>
            <p:nvPr/>
          </p:nvSpPr>
          <p:spPr>
            <a:xfrm>
              <a:off x="3262265" y="850500"/>
              <a:ext cx="458321" cy="295602"/>
            </a:xfrm>
            <a:custGeom>
              <a:avLst/>
              <a:gdLst/>
              <a:ahLst/>
              <a:cxnLst/>
              <a:rect l="l" t="t" r="r" b="b"/>
              <a:pathLst>
                <a:path w="6298" h="4062" extrusionOk="0">
                  <a:moveTo>
                    <a:pt x="1601" y="0"/>
                  </a:moveTo>
                  <a:lnTo>
                    <a:pt x="1" y="4061"/>
                  </a:lnTo>
                  <a:lnTo>
                    <a:pt x="6298" y="4061"/>
                  </a:lnTo>
                  <a:lnTo>
                    <a:pt x="6298" y="0"/>
                  </a:lnTo>
                  <a:close/>
                </a:path>
              </a:pathLst>
            </a:custGeom>
            <a:solidFill>
              <a:srgbClr val="394A66">
                <a:alpha val="45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0" name="Google Shape;4230;p68"/>
            <p:cNvSpPr/>
            <p:nvPr/>
          </p:nvSpPr>
          <p:spPr>
            <a:xfrm>
              <a:off x="3720509" y="850500"/>
              <a:ext cx="458321" cy="295602"/>
            </a:xfrm>
            <a:custGeom>
              <a:avLst/>
              <a:gdLst/>
              <a:ahLst/>
              <a:cxnLst/>
              <a:rect l="l" t="t" r="r" b="b"/>
              <a:pathLst>
                <a:path w="6298" h="4062" extrusionOk="0">
                  <a:moveTo>
                    <a:pt x="1" y="0"/>
                  </a:moveTo>
                  <a:lnTo>
                    <a:pt x="1" y="4061"/>
                  </a:lnTo>
                  <a:lnTo>
                    <a:pt x="6298" y="4061"/>
                  </a:lnTo>
                  <a:lnTo>
                    <a:pt x="4697" y="0"/>
                  </a:lnTo>
                  <a:close/>
                </a:path>
              </a:pathLst>
            </a:custGeom>
            <a:solidFill>
              <a:srgbClr val="C4D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1" name="Google Shape;4231;p68"/>
            <p:cNvSpPr/>
            <p:nvPr/>
          </p:nvSpPr>
          <p:spPr>
            <a:xfrm>
              <a:off x="3540762" y="882010"/>
              <a:ext cx="157698" cy="93076"/>
            </a:xfrm>
            <a:custGeom>
              <a:avLst/>
              <a:gdLst/>
              <a:ahLst/>
              <a:cxnLst/>
              <a:rect l="l" t="t" r="r" b="b"/>
              <a:pathLst>
                <a:path w="2167" h="1279" extrusionOk="0">
                  <a:moveTo>
                    <a:pt x="213" y="0"/>
                  </a:moveTo>
                  <a:lnTo>
                    <a:pt x="1" y="1278"/>
                  </a:lnTo>
                  <a:lnTo>
                    <a:pt x="2166" y="1278"/>
                  </a:lnTo>
                  <a:lnTo>
                    <a:pt x="21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2" name="Google Shape;4232;p68"/>
            <p:cNvSpPr/>
            <p:nvPr/>
          </p:nvSpPr>
          <p:spPr>
            <a:xfrm>
              <a:off x="3363272" y="882010"/>
              <a:ext cx="167741" cy="93076"/>
            </a:xfrm>
            <a:custGeom>
              <a:avLst/>
              <a:gdLst/>
              <a:ahLst/>
              <a:cxnLst/>
              <a:rect l="l" t="t" r="r" b="b"/>
              <a:pathLst>
                <a:path w="2305" h="1279" extrusionOk="0">
                  <a:moveTo>
                    <a:pt x="508" y="0"/>
                  </a:moveTo>
                  <a:lnTo>
                    <a:pt x="1" y="1278"/>
                  </a:lnTo>
                  <a:lnTo>
                    <a:pt x="2071" y="1278"/>
                  </a:lnTo>
                  <a:lnTo>
                    <a:pt x="23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3" name="Google Shape;4233;p68"/>
            <p:cNvSpPr/>
            <p:nvPr/>
          </p:nvSpPr>
          <p:spPr>
            <a:xfrm>
              <a:off x="3308548" y="998227"/>
              <a:ext cx="201216" cy="116290"/>
            </a:xfrm>
            <a:custGeom>
              <a:avLst/>
              <a:gdLst/>
              <a:ahLst/>
              <a:cxnLst/>
              <a:rect l="l" t="t" r="r" b="b"/>
              <a:pathLst>
                <a:path w="2765" h="1598" extrusionOk="0">
                  <a:moveTo>
                    <a:pt x="630" y="1"/>
                  </a:moveTo>
                  <a:lnTo>
                    <a:pt x="0" y="1598"/>
                  </a:lnTo>
                  <a:lnTo>
                    <a:pt x="2473" y="1598"/>
                  </a:lnTo>
                  <a:lnTo>
                    <a:pt x="27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4" name="Google Shape;4234;p68"/>
            <p:cNvSpPr/>
            <p:nvPr/>
          </p:nvSpPr>
          <p:spPr>
            <a:xfrm>
              <a:off x="3518203" y="998227"/>
              <a:ext cx="180257" cy="116290"/>
            </a:xfrm>
            <a:custGeom>
              <a:avLst/>
              <a:gdLst/>
              <a:ahLst/>
              <a:cxnLst/>
              <a:rect l="l" t="t" r="r" b="b"/>
              <a:pathLst>
                <a:path w="2477" h="1598" extrusionOk="0">
                  <a:moveTo>
                    <a:pt x="262" y="1"/>
                  </a:moveTo>
                  <a:lnTo>
                    <a:pt x="1" y="1598"/>
                  </a:lnTo>
                  <a:lnTo>
                    <a:pt x="2476" y="1598"/>
                  </a:lnTo>
                  <a:lnTo>
                    <a:pt x="2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5" name="Google Shape;4235;p68"/>
            <p:cNvSpPr/>
            <p:nvPr/>
          </p:nvSpPr>
          <p:spPr>
            <a:xfrm>
              <a:off x="3908260" y="882010"/>
              <a:ext cx="169342" cy="93076"/>
            </a:xfrm>
            <a:custGeom>
              <a:avLst/>
              <a:gdLst/>
              <a:ahLst/>
              <a:cxnLst/>
              <a:rect l="l" t="t" r="r" b="b"/>
              <a:pathLst>
                <a:path w="2327" h="1279" extrusionOk="0">
                  <a:moveTo>
                    <a:pt x="1" y="0"/>
                  </a:moveTo>
                  <a:lnTo>
                    <a:pt x="234" y="1278"/>
                  </a:lnTo>
                  <a:lnTo>
                    <a:pt x="2326" y="1278"/>
                  </a:lnTo>
                  <a:lnTo>
                    <a:pt x="18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6" name="Google Shape;4236;p68"/>
            <p:cNvSpPr/>
            <p:nvPr/>
          </p:nvSpPr>
          <p:spPr>
            <a:xfrm>
              <a:off x="3929509" y="998227"/>
              <a:ext cx="202817" cy="116290"/>
            </a:xfrm>
            <a:custGeom>
              <a:avLst/>
              <a:gdLst/>
              <a:ahLst/>
              <a:cxnLst/>
              <a:rect l="l" t="t" r="r" b="b"/>
              <a:pathLst>
                <a:path w="2787" h="1598" extrusionOk="0">
                  <a:moveTo>
                    <a:pt x="1" y="1"/>
                  </a:moveTo>
                  <a:lnTo>
                    <a:pt x="292" y="1598"/>
                  </a:lnTo>
                  <a:lnTo>
                    <a:pt x="2787" y="1598"/>
                  </a:lnTo>
                  <a:lnTo>
                    <a:pt x="21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7" name="Google Shape;4237;p68"/>
            <p:cNvSpPr/>
            <p:nvPr/>
          </p:nvSpPr>
          <p:spPr>
            <a:xfrm>
              <a:off x="3739939" y="998227"/>
              <a:ext cx="181131" cy="116290"/>
            </a:xfrm>
            <a:custGeom>
              <a:avLst/>
              <a:gdLst/>
              <a:ahLst/>
              <a:cxnLst/>
              <a:rect l="l" t="t" r="r" b="b"/>
              <a:pathLst>
                <a:path w="2489" h="1598" extrusionOk="0">
                  <a:moveTo>
                    <a:pt x="1" y="1"/>
                  </a:moveTo>
                  <a:lnTo>
                    <a:pt x="1" y="1598"/>
                  </a:lnTo>
                  <a:lnTo>
                    <a:pt x="2489" y="1598"/>
                  </a:lnTo>
                  <a:lnTo>
                    <a:pt x="22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8" name="Google Shape;4238;p68"/>
            <p:cNvSpPr/>
            <p:nvPr/>
          </p:nvSpPr>
          <p:spPr>
            <a:xfrm>
              <a:off x="3739939" y="882010"/>
              <a:ext cx="158571" cy="93076"/>
            </a:xfrm>
            <a:custGeom>
              <a:avLst/>
              <a:gdLst/>
              <a:ahLst/>
              <a:cxnLst/>
              <a:rect l="l" t="t" r="r" b="b"/>
              <a:pathLst>
                <a:path w="2179" h="1279" extrusionOk="0">
                  <a:moveTo>
                    <a:pt x="1" y="0"/>
                  </a:moveTo>
                  <a:lnTo>
                    <a:pt x="1" y="1278"/>
                  </a:lnTo>
                  <a:lnTo>
                    <a:pt x="2179" y="1278"/>
                  </a:lnTo>
                  <a:lnTo>
                    <a:pt x="1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9" name="Google Shape;4239;p68"/>
            <p:cNvSpPr/>
            <p:nvPr/>
          </p:nvSpPr>
          <p:spPr>
            <a:xfrm>
              <a:off x="3262265" y="1146026"/>
              <a:ext cx="458321" cy="48321"/>
            </a:xfrm>
            <a:custGeom>
              <a:avLst/>
              <a:gdLst/>
              <a:ahLst/>
              <a:cxnLst/>
              <a:rect l="l" t="t" r="r" b="b"/>
              <a:pathLst>
                <a:path w="6298" h="664" extrusionOk="0">
                  <a:moveTo>
                    <a:pt x="1" y="0"/>
                  </a:moveTo>
                  <a:lnTo>
                    <a:pt x="1" y="664"/>
                  </a:lnTo>
                  <a:lnTo>
                    <a:pt x="6298" y="664"/>
                  </a:lnTo>
                  <a:lnTo>
                    <a:pt x="62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0" name="Google Shape;4240;p68"/>
            <p:cNvSpPr/>
            <p:nvPr/>
          </p:nvSpPr>
          <p:spPr>
            <a:xfrm>
              <a:off x="3698386" y="1194274"/>
              <a:ext cx="22632" cy="336063"/>
            </a:xfrm>
            <a:custGeom>
              <a:avLst/>
              <a:gdLst/>
              <a:ahLst/>
              <a:cxnLst/>
              <a:rect l="l" t="t" r="r" b="b"/>
              <a:pathLst>
                <a:path w="311" h="4618" extrusionOk="0">
                  <a:moveTo>
                    <a:pt x="0" y="1"/>
                  </a:moveTo>
                  <a:lnTo>
                    <a:pt x="0" y="4617"/>
                  </a:lnTo>
                  <a:lnTo>
                    <a:pt x="311" y="4617"/>
                  </a:lnTo>
                  <a:lnTo>
                    <a:pt x="3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1" name="Google Shape;4241;p68"/>
            <p:cNvSpPr/>
            <p:nvPr/>
          </p:nvSpPr>
          <p:spPr>
            <a:xfrm>
              <a:off x="3720945" y="1194274"/>
              <a:ext cx="22923" cy="336063"/>
            </a:xfrm>
            <a:custGeom>
              <a:avLst/>
              <a:gdLst/>
              <a:ahLst/>
              <a:cxnLst/>
              <a:rect l="l" t="t" r="r" b="b"/>
              <a:pathLst>
                <a:path w="315" h="4618" extrusionOk="0">
                  <a:moveTo>
                    <a:pt x="1" y="1"/>
                  </a:moveTo>
                  <a:lnTo>
                    <a:pt x="1" y="4617"/>
                  </a:lnTo>
                  <a:lnTo>
                    <a:pt x="314" y="4617"/>
                  </a:lnTo>
                  <a:lnTo>
                    <a:pt x="3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2" name="Google Shape;4242;p68"/>
            <p:cNvSpPr/>
            <p:nvPr/>
          </p:nvSpPr>
          <p:spPr>
            <a:xfrm>
              <a:off x="3610114" y="1500279"/>
              <a:ext cx="110905" cy="42354"/>
            </a:xfrm>
            <a:custGeom>
              <a:avLst/>
              <a:gdLst/>
              <a:ahLst/>
              <a:cxnLst/>
              <a:rect l="l" t="t" r="r" b="b"/>
              <a:pathLst>
                <a:path w="1524" h="582" extrusionOk="0">
                  <a:moveTo>
                    <a:pt x="0" y="1"/>
                  </a:moveTo>
                  <a:lnTo>
                    <a:pt x="0" y="581"/>
                  </a:lnTo>
                  <a:lnTo>
                    <a:pt x="1524" y="581"/>
                  </a:lnTo>
                  <a:lnTo>
                    <a:pt x="15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3" name="Google Shape;4243;p68"/>
            <p:cNvSpPr/>
            <p:nvPr/>
          </p:nvSpPr>
          <p:spPr>
            <a:xfrm>
              <a:off x="3720509" y="1500279"/>
              <a:ext cx="110978" cy="42354"/>
            </a:xfrm>
            <a:custGeom>
              <a:avLst/>
              <a:gdLst/>
              <a:ahLst/>
              <a:cxnLst/>
              <a:rect l="l" t="t" r="r" b="b"/>
              <a:pathLst>
                <a:path w="1525" h="582" extrusionOk="0">
                  <a:moveTo>
                    <a:pt x="1" y="1"/>
                  </a:moveTo>
                  <a:lnTo>
                    <a:pt x="1" y="581"/>
                  </a:lnTo>
                  <a:lnTo>
                    <a:pt x="1524" y="581"/>
                  </a:lnTo>
                  <a:lnTo>
                    <a:pt x="1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244" name="Google Shape;4244;p68"/>
          <p:cNvGrpSpPr/>
          <p:nvPr/>
        </p:nvGrpSpPr>
        <p:grpSpPr>
          <a:xfrm rot="667962">
            <a:off x="7148890" y="3836138"/>
            <a:ext cx="1052945" cy="1089778"/>
            <a:chOff x="4689007" y="5788253"/>
            <a:chExt cx="802307" cy="830373"/>
          </a:xfrm>
        </p:grpSpPr>
        <p:sp>
          <p:nvSpPr>
            <p:cNvPr id="4245" name="Google Shape;4245;p68"/>
            <p:cNvSpPr/>
            <p:nvPr/>
          </p:nvSpPr>
          <p:spPr>
            <a:xfrm>
              <a:off x="4689125" y="5788253"/>
              <a:ext cx="802075" cy="830231"/>
            </a:xfrm>
            <a:custGeom>
              <a:avLst/>
              <a:gdLst/>
              <a:ahLst/>
              <a:cxnLst/>
              <a:rect l="l" t="t" r="r" b="b"/>
              <a:pathLst>
                <a:path w="13845" h="14331" extrusionOk="0">
                  <a:moveTo>
                    <a:pt x="5216" y="1"/>
                  </a:moveTo>
                  <a:cubicBezTo>
                    <a:pt x="5102" y="1"/>
                    <a:pt x="5013" y="93"/>
                    <a:pt x="5013" y="210"/>
                  </a:cubicBezTo>
                  <a:cubicBezTo>
                    <a:pt x="5013" y="299"/>
                    <a:pt x="5072" y="375"/>
                    <a:pt x="5151" y="400"/>
                  </a:cubicBezTo>
                  <a:lnTo>
                    <a:pt x="5151" y="1549"/>
                  </a:lnTo>
                  <a:lnTo>
                    <a:pt x="4565" y="1549"/>
                  </a:lnTo>
                  <a:lnTo>
                    <a:pt x="4565" y="2252"/>
                  </a:lnTo>
                  <a:lnTo>
                    <a:pt x="3797" y="2252"/>
                  </a:lnTo>
                  <a:lnTo>
                    <a:pt x="3797" y="3161"/>
                  </a:lnTo>
                  <a:lnTo>
                    <a:pt x="3677" y="3161"/>
                  </a:lnTo>
                  <a:cubicBezTo>
                    <a:pt x="3570" y="3069"/>
                    <a:pt x="3493" y="2882"/>
                    <a:pt x="3284" y="2882"/>
                  </a:cubicBezTo>
                  <a:cubicBezTo>
                    <a:pt x="3078" y="2882"/>
                    <a:pt x="2968" y="3069"/>
                    <a:pt x="2851" y="3161"/>
                  </a:cubicBezTo>
                  <a:lnTo>
                    <a:pt x="2611" y="3161"/>
                  </a:lnTo>
                  <a:cubicBezTo>
                    <a:pt x="2504" y="3069"/>
                    <a:pt x="2427" y="2882"/>
                    <a:pt x="2218" y="2882"/>
                  </a:cubicBezTo>
                  <a:cubicBezTo>
                    <a:pt x="2012" y="2882"/>
                    <a:pt x="1911" y="3069"/>
                    <a:pt x="1791" y="3161"/>
                  </a:cubicBezTo>
                  <a:lnTo>
                    <a:pt x="1551" y="3161"/>
                  </a:lnTo>
                  <a:cubicBezTo>
                    <a:pt x="1444" y="3069"/>
                    <a:pt x="1367" y="2882"/>
                    <a:pt x="1158" y="2882"/>
                  </a:cubicBezTo>
                  <a:cubicBezTo>
                    <a:pt x="952" y="2882"/>
                    <a:pt x="851" y="3069"/>
                    <a:pt x="737" y="3161"/>
                  </a:cubicBezTo>
                  <a:lnTo>
                    <a:pt x="615" y="3161"/>
                  </a:lnTo>
                  <a:lnTo>
                    <a:pt x="615" y="13922"/>
                  </a:lnTo>
                  <a:lnTo>
                    <a:pt x="0" y="13922"/>
                  </a:lnTo>
                  <a:lnTo>
                    <a:pt x="0" y="14330"/>
                  </a:lnTo>
                  <a:lnTo>
                    <a:pt x="13844" y="14330"/>
                  </a:lnTo>
                  <a:lnTo>
                    <a:pt x="13844" y="13922"/>
                  </a:lnTo>
                  <a:lnTo>
                    <a:pt x="13061" y="13922"/>
                  </a:lnTo>
                  <a:lnTo>
                    <a:pt x="13061" y="11440"/>
                  </a:lnTo>
                  <a:lnTo>
                    <a:pt x="13064" y="11440"/>
                  </a:lnTo>
                  <a:lnTo>
                    <a:pt x="13064" y="10257"/>
                  </a:lnTo>
                  <a:lnTo>
                    <a:pt x="11882" y="11440"/>
                  </a:lnTo>
                  <a:lnTo>
                    <a:pt x="11882" y="10257"/>
                  </a:lnTo>
                  <a:lnTo>
                    <a:pt x="10699" y="11440"/>
                  </a:lnTo>
                  <a:lnTo>
                    <a:pt x="10699" y="10257"/>
                  </a:lnTo>
                  <a:lnTo>
                    <a:pt x="9516" y="11440"/>
                  </a:lnTo>
                  <a:lnTo>
                    <a:pt x="9206" y="11440"/>
                  </a:lnTo>
                  <a:cubicBezTo>
                    <a:pt x="8982" y="10979"/>
                    <a:pt x="8813" y="10408"/>
                    <a:pt x="8623" y="9735"/>
                  </a:cubicBezTo>
                  <a:cubicBezTo>
                    <a:pt x="8306" y="8617"/>
                    <a:pt x="7950" y="7342"/>
                    <a:pt x="7025" y="6457"/>
                  </a:cubicBezTo>
                  <a:lnTo>
                    <a:pt x="5757" y="1549"/>
                  </a:lnTo>
                  <a:lnTo>
                    <a:pt x="5287" y="1549"/>
                  </a:lnTo>
                  <a:lnTo>
                    <a:pt x="5287" y="400"/>
                  </a:lnTo>
                  <a:cubicBezTo>
                    <a:pt x="5367" y="375"/>
                    <a:pt x="5425" y="299"/>
                    <a:pt x="5425" y="210"/>
                  </a:cubicBezTo>
                  <a:cubicBezTo>
                    <a:pt x="5425" y="93"/>
                    <a:pt x="5333" y="1"/>
                    <a:pt x="5216"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6" name="Google Shape;4246;p68"/>
            <p:cNvSpPr/>
            <p:nvPr/>
          </p:nvSpPr>
          <p:spPr>
            <a:xfrm>
              <a:off x="4724634" y="5971544"/>
              <a:ext cx="184225" cy="624339"/>
            </a:xfrm>
            <a:custGeom>
              <a:avLst/>
              <a:gdLst/>
              <a:ahLst/>
              <a:cxnLst/>
              <a:rect l="l" t="t" r="r" b="b"/>
              <a:pathLst>
                <a:path w="3180" h="10777" extrusionOk="0">
                  <a:moveTo>
                    <a:pt x="0" y="1"/>
                  </a:moveTo>
                  <a:lnTo>
                    <a:pt x="0" y="10776"/>
                  </a:lnTo>
                  <a:lnTo>
                    <a:pt x="3179" y="10776"/>
                  </a:lnTo>
                  <a:lnTo>
                    <a:pt x="31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7" name="Google Shape;4247;p68"/>
            <p:cNvSpPr/>
            <p:nvPr/>
          </p:nvSpPr>
          <p:spPr>
            <a:xfrm>
              <a:off x="4908621" y="6140237"/>
              <a:ext cx="310750" cy="455813"/>
            </a:xfrm>
            <a:custGeom>
              <a:avLst/>
              <a:gdLst/>
              <a:ahLst/>
              <a:cxnLst/>
              <a:rect l="l" t="t" r="r" b="b"/>
              <a:pathLst>
                <a:path w="5364" h="7868" extrusionOk="0">
                  <a:moveTo>
                    <a:pt x="575" y="1"/>
                  </a:moveTo>
                  <a:lnTo>
                    <a:pt x="0" y="381"/>
                  </a:lnTo>
                  <a:lnTo>
                    <a:pt x="6" y="7867"/>
                  </a:lnTo>
                  <a:lnTo>
                    <a:pt x="5363" y="7867"/>
                  </a:lnTo>
                  <a:lnTo>
                    <a:pt x="4534" y="4498"/>
                  </a:lnTo>
                  <a:lnTo>
                    <a:pt x="3232" y="1091"/>
                  </a:lnTo>
                  <a:lnTo>
                    <a:pt x="5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8" name="Google Shape;4248;p68"/>
            <p:cNvSpPr/>
            <p:nvPr/>
          </p:nvSpPr>
          <p:spPr>
            <a:xfrm>
              <a:off x="4724055" y="5955382"/>
              <a:ext cx="184457" cy="19234"/>
            </a:xfrm>
            <a:custGeom>
              <a:avLst/>
              <a:gdLst/>
              <a:ahLst/>
              <a:cxnLst/>
              <a:rect l="l" t="t" r="r" b="b"/>
              <a:pathLst>
                <a:path w="3184" h="332" extrusionOk="0">
                  <a:moveTo>
                    <a:pt x="551" y="0"/>
                  </a:moveTo>
                  <a:cubicBezTo>
                    <a:pt x="277" y="0"/>
                    <a:pt x="194" y="332"/>
                    <a:pt x="1" y="332"/>
                  </a:cubicBezTo>
                  <a:lnTo>
                    <a:pt x="1061" y="332"/>
                  </a:lnTo>
                  <a:cubicBezTo>
                    <a:pt x="873" y="332"/>
                    <a:pt x="827" y="0"/>
                    <a:pt x="551" y="0"/>
                  </a:cubicBezTo>
                  <a:close/>
                  <a:moveTo>
                    <a:pt x="1610" y="0"/>
                  </a:moveTo>
                  <a:cubicBezTo>
                    <a:pt x="1337" y="0"/>
                    <a:pt x="1251" y="332"/>
                    <a:pt x="1061" y="332"/>
                  </a:cubicBezTo>
                  <a:lnTo>
                    <a:pt x="2123" y="332"/>
                  </a:lnTo>
                  <a:cubicBezTo>
                    <a:pt x="1933" y="332"/>
                    <a:pt x="1887" y="0"/>
                    <a:pt x="1610" y="0"/>
                  </a:cubicBezTo>
                  <a:close/>
                  <a:moveTo>
                    <a:pt x="2670" y="0"/>
                  </a:moveTo>
                  <a:cubicBezTo>
                    <a:pt x="2400" y="0"/>
                    <a:pt x="2292" y="332"/>
                    <a:pt x="2123" y="332"/>
                  </a:cubicBezTo>
                  <a:lnTo>
                    <a:pt x="3183" y="332"/>
                  </a:lnTo>
                  <a:cubicBezTo>
                    <a:pt x="2993" y="332"/>
                    <a:pt x="2947" y="0"/>
                    <a:pt x="26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9" name="Google Shape;4249;p68"/>
            <p:cNvSpPr/>
            <p:nvPr/>
          </p:nvSpPr>
          <p:spPr>
            <a:xfrm>
              <a:off x="4908447" y="5918886"/>
              <a:ext cx="44550" cy="185847"/>
            </a:xfrm>
            <a:custGeom>
              <a:avLst/>
              <a:gdLst/>
              <a:ahLst/>
              <a:cxnLst/>
              <a:rect l="l" t="t" r="r" b="b"/>
              <a:pathLst>
                <a:path w="769" h="3208" extrusionOk="0">
                  <a:moveTo>
                    <a:pt x="0" y="0"/>
                  </a:moveTo>
                  <a:lnTo>
                    <a:pt x="0" y="3207"/>
                  </a:lnTo>
                  <a:lnTo>
                    <a:pt x="768" y="3207"/>
                  </a:lnTo>
                  <a:lnTo>
                    <a:pt x="7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0" name="Google Shape;4250;p68"/>
            <p:cNvSpPr/>
            <p:nvPr/>
          </p:nvSpPr>
          <p:spPr>
            <a:xfrm>
              <a:off x="4953112" y="5878103"/>
              <a:ext cx="142746" cy="284449"/>
            </a:xfrm>
            <a:custGeom>
              <a:avLst/>
              <a:gdLst/>
              <a:ahLst/>
              <a:cxnLst/>
              <a:rect l="l" t="t" r="r" b="b"/>
              <a:pathLst>
                <a:path w="2464" h="4910" extrusionOk="0">
                  <a:moveTo>
                    <a:pt x="0" y="1"/>
                  </a:moveTo>
                  <a:lnTo>
                    <a:pt x="0" y="3911"/>
                  </a:lnTo>
                  <a:lnTo>
                    <a:pt x="2464" y="4910"/>
                  </a:lnTo>
                  <a:lnTo>
                    <a:pt x="11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1" name="Google Shape;4251;p68"/>
            <p:cNvSpPr/>
            <p:nvPr/>
          </p:nvSpPr>
          <p:spPr>
            <a:xfrm>
              <a:off x="4908621" y="6098238"/>
              <a:ext cx="447413" cy="496713"/>
            </a:xfrm>
            <a:custGeom>
              <a:avLst/>
              <a:gdLst/>
              <a:ahLst/>
              <a:cxnLst/>
              <a:rect l="l" t="t" r="r" b="b"/>
              <a:pathLst>
                <a:path w="7723" h="8574" extrusionOk="0">
                  <a:moveTo>
                    <a:pt x="0" y="1"/>
                  </a:moveTo>
                  <a:lnTo>
                    <a:pt x="0" y="1106"/>
                  </a:lnTo>
                  <a:cubicBezTo>
                    <a:pt x="2762" y="1106"/>
                    <a:pt x="3226" y="2765"/>
                    <a:pt x="3766" y="4685"/>
                  </a:cubicBezTo>
                  <a:cubicBezTo>
                    <a:pt x="4282" y="6507"/>
                    <a:pt x="4860" y="8574"/>
                    <a:pt x="7716" y="8574"/>
                  </a:cubicBezTo>
                  <a:lnTo>
                    <a:pt x="7723" y="8574"/>
                  </a:lnTo>
                  <a:lnTo>
                    <a:pt x="7723" y="7468"/>
                  </a:lnTo>
                  <a:cubicBezTo>
                    <a:pt x="5797" y="7468"/>
                    <a:pt x="5388" y="6353"/>
                    <a:pt x="4835" y="4384"/>
                  </a:cubicBezTo>
                  <a:cubicBezTo>
                    <a:pt x="4282" y="2430"/>
                    <a:pt x="3597"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2" name="Google Shape;4252;p68"/>
            <p:cNvSpPr/>
            <p:nvPr/>
          </p:nvSpPr>
          <p:spPr>
            <a:xfrm>
              <a:off x="5152566" y="6382443"/>
              <a:ext cx="293486" cy="213597"/>
            </a:xfrm>
            <a:custGeom>
              <a:avLst/>
              <a:gdLst/>
              <a:ahLst/>
              <a:cxnLst/>
              <a:rect l="l" t="t" r="r" b="b"/>
              <a:pathLst>
                <a:path w="5066" h="3687" extrusionOk="0">
                  <a:moveTo>
                    <a:pt x="2698" y="0"/>
                  </a:moveTo>
                  <a:lnTo>
                    <a:pt x="1509" y="1183"/>
                  </a:lnTo>
                  <a:lnTo>
                    <a:pt x="1" y="1183"/>
                  </a:lnTo>
                  <a:lnTo>
                    <a:pt x="1" y="3686"/>
                  </a:lnTo>
                  <a:lnTo>
                    <a:pt x="5066" y="3686"/>
                  </a:lnTo>
                  <a:lnTo>
                    <a:pt x="5066" y="1183"/>
                  </a:lnTo>
                  <a:lnTo>
                    <a:pt x="5066" y="0"/>
                  </a:lnTo>
                  <a:lnTo>
                    <a:pt x="3880" y="1183"/>
                  </a:lnTo>
                  <a:lnTo>
                    <a:pt x="3880" y="0"/>
                  </a:lnTo>
                  <a:lnTo>
                    <a:pt x="2698" y="1183"/>
                  </a:lnTo>
                  <a:lnTo>
                    <a:pt x="26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3" name="Google Shape;4253;p68"/>
            <p:cNvSpPr/>
            <p:nvPr/>
          </p:nvSpPr>
          <p:spPr>
            <a:xfrm>
              <a:off x="5379827" y="6476580"/>
              <a:ext cx="36150" cy="80121"/>
            </a:xfrm>
            <a:custGeom>
              <a:avLst/>
              <a:gdLst/>
              <a:ahLst/>
              <a:cxnLst/>
              <a:rect l="l" t="t" r="r" b="b"/>
              <a:pathLst>
                <a:path w="624" h="1383" extrusionOk="0">
                  <a:moveTo>
                    <a:pt x="0" y="0"/>
                  </a:moveTo>
                  <a:lnTo>
                    <a:pt x="0" y="1382"/>
                  </a:lnTo>
                  <a:lnTo>
                    <a:pt x="624" y="1382"/>
                  </a:lnTo>
                  <a:lnTo>
                    <a:pt x="6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4" name="Google Shape;4254;p68"/>
            <p:cNvSpPr/>
            <p:nvPr/>
          </p:nvSpPr>
          <p:spPr>
            <a:xfrm>
              <a:off x="5317726" y="6476580"/>
              <a:ext cx="35976" cy="80121"/>
            </a:xfrm>
            <a:custGeom>
              <a:avLst/>
              <a:gdLst/>
              <a:ahLst/>
              <a:cxnLst/>
              <a:rect l="l" t="t" r="r" b="b"/>
              <a:pathLst>
                <a:path w="621" h="1383" extrusionOk="0">
                  <a:moveTo>
                    <a:pt x="0" y="0"/>
                  </a:moveTo>
                  <a:lnTo>
                    <a:pt x="0" y="1382"/>
                  </a:lnTo>
                  <a:lnTo>
                    <a:pt x="621" y="1382"/>
                  </a:lnTo>
                  <a:lnTo>
                    <a:pt x="6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5" name="Google Shape;4255;p68"/>
            <p:cNvSpPr/>
            <p:nvPr/>
          </p:nvSpPr>
          <p:spPr>
            <a:xfrm>
              <a:off x="5255451" y="6476580"/>
              <a:ext cx="35976" cy="80121"/>
            </a:xfrm>
            <a:custGeom>
              <a:avLst/>
              <a:gdLst/>
              <a:ahLst/>
              <a:cxnLst/>
              <a:rect l="l" t="t" r="r" b="b"/>
              <a:pathLst>
                <a:path w="621" h="1383" extrusionOk="0">
                  <a:moveTo>
                    <a:pt x="0" y="0"/>
                  </a:moveTo>
                  <a:lnTo>
                    <a:pt x="0" y="1382"/>
                  </a:lnTo>
                  <a:lnTo>
                    <a:pt x="621" y="1382"/>
                  </a:lnTo>
                  <a:lnTo>
                    <a:pt x="6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6" name="Google Shape;4256;p68"/>
            <p:cNvSpPr/>
            <p:nvPr/>
          </p:nvSpPr>
          <p:spPr>
            <a:xfrm>
              <a:off x="4987059" y="5802504"/>
              <a:ext cx="8111" cy="80121"/>
            </a:xfrm>
            <a:custGeom>
              <a:avLst/>
              <a:gdLst/>
              <a:ahLst/>
              <a:cxnLst/>
              <a:rect l="l" t="t" r="r" b="b"/>
              <a:pathLst>
                <a:path w="140" h="1383" extrusionOk="0">
                  <a:moveTo>
                    <a:pt x="1" y="0"/>
                  </a:moveTo>
                  <a:lnTo>
                    <a:pt x="1" y="1383"/>
                  </a:lnTo>
                  <a:lnTo>
                    <a:pt x="139" y="1383"/>
                  </a:lnTo>
                  <a:lnTo>
                    <a:pt x="1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7" name="Google Shape;4257;p68"/>
            <p:cNvSpPr/>
            <p:nvPr/>
          </p:nvSpPr>
          <p:spPr>
            <a:xfrm>
              <a:off x="4979065" y="5788601"/>
              <a:ext cx="23926" cy="23926"/>
            </a:xfrm>
            <a:custGeom>
              <a:avLst/>
              <a:gdLst/>
              <a:ahLst/>
              <a:cxnLst/>
              <a:rect l="l" t="t" r="r" b="b"/>
              <a:pathLst>
                <a:path w="413" h="413" extrusionOk="0">
                  <a:moveTo>
                    <a:pt x="203" y="1"/>
                  </a:moveTo>
                  <a:cubicBezTo>
                    <a:pt x="93" y="1"/>
                    <a:pt x="1" y="90"/>
                    <a:pt x="1" y="207"/>
                  </a:cubicBezTo>
                  <a:cubicBezTo>
                    <a:pt x="1" y="320"/>
                    <a:pt x="90" y="412"/>
                    <a:pt x="203" y="412"/>
                  </a:cubicBezTo>
                  <a:cubicBezTo>
                    <a:pt x="320" y="412"/>
                    <a:pt x="412" y="320"/>
                    <a:pt x="412" y="207"/>
                  </a:cubicBezTo>
                  <a:cubicBezTo>
                    <a:pt x="412" y="90"/>
                    <a:pt x="320"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8" name="Google Shape;4258;p68"/>
            <p:cNvSpPr/>
            <p:nvPr/>
          </p:nvSpPr>
          <p:spPr>
            <a:xfrm>
              <a:off x="5118561" y="6502533"/>
              <a:ext cx="34064" cy="93503"/>
            </a:xfrm>
            <a:custGeom>
              <a:avLst/>
              <a:gdLst/>
              <a:ahLst/>
              <a:cxnLst/>
              <a:rect l="l" t="t" r="r" b="b"/>
              <a:pathLst>
                <a:path w="588" h="1614" extrusionOk="0">
                  <a:moveTo>
                    <a:pt x="1" y="1"/>
                  </a:moveTo>
                  <a:lnTo>
                    <a:pt x="1" y="1613"/>
                  </a:lnTo>
                  <a:lnTo>
                    <a:pt x="250" y="1613"/>
                  </a:lnTo>
                  <a:lnTo>
                    <a:pt x="250" y="249"/>
                  </a:lnTo>
                  <a:lnTo>
                    <a:pt x="588" y="249"/>
                  </a:lnTo>
                  <a:lnTo>
                    <a:pt x="5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9" name="Google Shape;4259;p68"/>
            <p:cNvSpPr/>
            <p:nvPr/>
          </p:nvSpPr>
          <p:spPr>
            <a:xfrm>
              <a:off x="4689007" y="6594874"/>
              <a:ext cx="802307" cy="23752"/>
            </a:xfrm>
            <a:custGeom>
              <a:avLst/>
              <a:gdLst/>
              <a:ahLst/>
              <a:cxnLst/>
              <a:rect l="l" t="t" r="r" b="b"/>
              <a:pathLst>
                <a:path w="13849" h="410" extrusionOk="0">
                  <a:moveTo>
                    <a:pt x="1" y="1"/>
                  </a:moveTo>
                  <a:lnTo>
                    <a:pt x="1" y="409"/>
                  </a:lnTo>
                  <a:lnTo>
                    <a:pt x="13848" y="409"/>
                  </a:lnTo>
                  <a:lnTo>
                    <a:pt x="138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260" name="Google Shape;4260;p68"/>
          <p:cNvGrpSpPr/>
          <p:nvPr/>
        </p:nvGrpSpPr>
        <p:grpSpPr>
          <a:xfrm rot="-590485">
            <a:off x="7339134" y="236018"/>
            <a:ext cx="1104701" cy="1135158"/>
            <a:chOff x="7944696" y="6611375"/>
            <a:chExt cx="1076496" cy="1106175"/>
          </a:xfrm>
        </p:grpSpPr>
        <p:grpSp>
          <p:nvGrpSpPr>
            <p:cNvPr id="4261" name="Google Shape;4261;p68"/>
            <p:cNvGrpSpPr/>
            <p:nvPr/>
          </p:nvGrpSpPr>
          <p:grpSpPr>
            <a:xfrm>
              <a:off x="7944696" y="6611375"/>
              <a:ext cx="1076496" cy="1106175"/>
              <a:chOff x="7944696" y="6611375"/>
              <a:chExt cx="1076496" cy="1106175"/>
            </a:xfrm>
          </p:grpSpPr>
          <p:sp>
            <p:nvSpPr>
              <p:cNvPr id="4262" name="Google Shape;4262;p68"/>
              <p:cNvSpPr/>
              <p:nvPr/>
            </p:nvSpPr>
            <p:spPr>
              <a:xfrm>
                <a:off x="7944696" y="6611375"/>
                <a:ext cx="1076496" cy="1096435"/>
              </a:xfrm>
              <a:custGeom>
                <a:avLst/>
                <a:gdLst/>
                <a:ahLst/>
                <a:cxnLst/>
                <a:rect l="l" t="t" r="r" b="b"/>
                <a:pathLst>
                  <a:path w="13605" h="13857" extrusionOk="0">
                    <a:moveTo>
                      <a:pt x="10905" y="0"/>
                    </a:moveTo>
                    <a:cubicBezTo>
                      <a:pt x="10905" y="271"/>
                      <a:pt x="10770" y="821"/>
                      <a:pt x="10613" y="1100"/>
                    </a:cubicBezTo>
                    <a:cubicBezTo>
                      <a:pt x="10416" y="1140"/>
                      <a:pt x="10232" y="1217"/>
                      <a:pt x="10072" y="1324"/>
                    </a:cubicBezTo>
                    <a:cubicBezTo>
                      <a:pt x="9762" y="1238"/>
                      <a:pt x="9277" y="943"/>
                      <a:pt x="9087" y="753"/>
                    </a:cubicBezTo>
                    <a:lnTo>
                      <a:pt x="9087" y="753"/>
                    </a:lnTo>
                    <a:cubicBezTo>
                      <a:pt x="9277" y="944"/>
                      <a:pt x="9572" y="1429"/>
                      <a:pt x="9658" y="1739"/>
                    </a:cubicBezTo>
                    <a:cubicBezTo>
                      <a:pt x="9550" y="1899"/>
                      <a:pt x="9473" y="2080"/>
                      <a:pt x="9434" y="2280"/>
                    </a:cubicBezTo>
                    <a:cubicBezTo>
                      <a:pt x="9154" y="2436"/>
                      <a:pt x="8604" y="2571"/>
                      <a:pt x="8334" y="2571"/>
                    </a:cubicBezTo>
                    <a:cubicBezTo>
                      <a:pt x="8604" y="2571"/>
                      <a:pt x="9154" y="2707"/>
                      <a:pt x="9434" y="2863"/>
                    </a:cubicBezTo>
                    <a:cubicBezTo>
                      <a:pt x="9455" y="2955"/>
                      <a:pt x="9480" y="3044"/>
                      <a:pt x="9510" y="3124"/>
                    </a:cubicBezTo>
                    <a:lnTo>
                      <a:pt x="2946" y="3124"/>
                    </a:lnTo>
                    <a:lnTo>
                      <a:pt x="132" y="7886"/>
                    </a:lnTo>
                    <a:lnTo>
                      <a:pt x="446" y="7886"/>
                    </a:lnTo>
                    <a:lnTo>
                      <a:pt x="446" y="13442"/>
                    </a:lnTo>
                    <a:lnTo>
                      <a:pt x="0" y="13442"/>
                    </a:lnTo>
                    <a:lnTo>
                      <a:pt x="0" y="13857"/>
                    </a:lnTo>
                    <a:lnTo>
                      <a:pt x="13605" y="13857"/>
                    </a:lnTo>
                    <a:lnTo>
                      <a:pt x="13605" y="13442"/>
                    </a:lnTo>
                    <a:lnTo>
                      <a:pt x="13018" y="13442"/>
                    </a:lnTo>
                    <a:lnTo>
                      <a:pt x="13018" y="7892"/>
                    </a:lnTo>
                    <a:lnTo>
                      <a:pt x="13602" y="7892"/>
                    </a:lnTo>
                    <a:lnTo>
                      <a:pt x="11313" y="4015"/>
                    </a:lnTo>
                    <a:cubicBezTo>
                      <a:pt x="11467" y="3975"/>
                      <a:pt x="11611" y="3905"/>
                      <a:pt x="11737" y="3822"/>
                    </a:cubicBezTo>
                    <a:cubicBezTo>
                      <a:pt x="12051" y="3905"/>
                      <a:pt x="12533" y="4199"/>
                      <a:pt x="12726" y="4393"/>
                    </a:cubicBezTo>
                    <a:cubicBezTo>
                      <a:pt x="12533" y="4199"/>
                      <a:pt x="12238" y="3717"/>
                      <a:pt x="12152" y="3404"/>
                    </a:cubicBezTo>
                    <a:cubicBezTo>
                      <a:pt x="12260" y="3244"/>
                      <a:pt x="12336" y="3063"/>
                      <a:pt x="12376" y="2863"/>
                    </a:cubicBezTo>
                    <a:cubicBezTo>
                      <a:pt x="12656" y="2707"/>
                      <a:pt x="13206" y="2571"/>
                      <a:pt x="13479" y="2571"/>
                    </a:cubicBezTo>
                    <a:cubicBezTo>
                      <a:pt x="13206" y="2571"/>
                      <a:pt x="12656" y="2436"/>
                      <a:pt x="12376" y="2280"/>
                    </a:cubicBezTo>
                    <a:cubicBezTo>
                      <a:pt x="12336" y="2083"/>
                      <a:pt x="12260" y="1899"/>
                      <a:pt x="12152" y="1739"/>
                    </a:cubicBezTo>
                    <a:cubicBezTo>
                      <a:pt x="12238" y="1429"/>
                      <a:pt x="12533" y="944"/>
                      <a:pt x="12726" y="753"/>
                    </a:cubicBezTo>
                    <a:lnTo>
                      <a:pt x="12726" y="753"/>
                    </a:lnTo>
                    <a:cubicBezTo>
                      <a:pt x="12533" y="943"/>
                      <a:pt x="12051" y="1238"/>
                      <a:pt x="11737" y="1324"/>
                    </a:cubicBezTo>
                    <a:cubicBezTo>
                      <a:pt x="11578" y="1217"/>
                      <a:pt x="11396" y="1140"/>
                      <a:pt x="11197" y="1100"/>
                    </a:cubicBezTo>
                    <a:cubicBezTo>
                      <a:pt x="11040" y="821"/>
                      <a:pt x="10905" y="271"/>
                      <a:pt x="10905"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3" name="Google Shape;4263;p68"/>
              <p:cNvSpPr/>
              <p:nvPr/>
            </p:nvSpPr>
            <p:spPr>
              <a:xfrm>
                <a:off x="8373427" y="7229153"/>
                <a:ext cx="598976" cy="446107"/>
              </a:xfrm>
              <a:custGeom>
                <a:avLst/>
                <a:gdLst/>
                <a:ahLst/>
                <a:cxnLst/>
                <a:rect l="l" t="t" r="r" b="b"/>
                <a:pathLst>
                  <a:path w="7570" h="5638" extrusionOk="0">
                    <a:moveTo>
                      <a:pt x="0" y="1"/>
                    </a:moveTo>
                    <a:lnTo>
                      <a:pt x="0" y="5637"/>
                    </a:lnTo>
                    <a:lnTo>
                      <a:pt x="7569" y="5637"/>
                    </a:lnTo>
                    <a:lnTo>
                      <a:pt x="75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4" name="Google Shape;4264;p68"/>
              <p:cNvSpPr/>
              <p:nvPr/>
            </p:nvSpPr>
            <p:spPr>
              <a:xfrm>
                <a:off x="8175861" y="6859024"/>
                <a:ext cx="842444" cy="376793"/>
              </a:xfrm>
              <a:custGeom>
                <a:avLst/>
                <a:gdLst/>
                <a:ahLst/>
                <a:cxnLst/>
                <a:rect l="l" t="t" r="r" b="b"/>
                <a:pathLst>
                  <a:path w="10647" h="4762" extrusionOk="0">
                    <a:moveTo>
                      <a:pt x="0" y="0"/>
                    </a:moveTo>
                    <a:lnTo>
                      <a:pt x="2811" y="4762"/>
                    </a:lnTo>
                    <a:lnTo>
                      <a:pt x="10647" y="4762"/>
                    </a:lnTo>
                    <a:lnTo>
                      <a:pt x="78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5" name="Google Shape;4265;p68"/>
              <p:cNvSpPr/>
              <p:nvPr/>
            </p:nvSpPr>
            <p:spPr>
              <a:xfrm>
                <a:off x="7978216" y="6894787"/>
                <a:ext cx="395309" cy="780489"/>
              </a:xfrm>
              <a:custGeom>
                <a:avLst/>
                <a:gdLst/>
                <a:ahLst/>
                <a:cxnLst/>
                <a:rect l="l" t="t" r="r" b="b"/>
                <a:pathLst>
                  <a:path w="4996" h="9864" extrusionOk="0">
                    <a:moveTo>
                      <a:pt x="2498" y="0"/>
                    </a:moveTo>
                    <a:lnTo>
                      <a:pt x="1" y="4227"/>
                    </a:lnTo>
                    <a:lnTo>
                      <a:pt x="1" y="9863"/>
                    </a:lnTo>
                    <a:lnTo>
                      <a:pt x="4995" y="9863"/>
                    </a:lnTo>
                    <a:lnTo>
                      <a:pt x="4995" y="4227"/>
                    </a:lnTo>
                    <a:lnTo>
                      <a:pt x="24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6" name="Google Shape;4266;p68"/>
              <p:cNvSpPr/>
              <p:nvPr/>
            </p:nvSpPr>
            <p:spPr>
              <a:xfrm>
                <a:off x="8218349" y="6883314"/>
                <a:ext cx="757464" cy="328210"/>
              </a:xfrm>
              <a:custGeom>
                <a:avLst/>
                <a:gdLst/>
                <a:ahLst/>
                <a:cxnLst/>
                <a:rect l="l" t="t" r="r" b="b"/>
                <a:pathLst>
                  <a:path w="9573" h="4148" extrusionOk="0">
                    <a:moveTo>
                      <a:pt x="1" y="1"/>
                    </a:moveTo>
                    <a:lnTo>
                      <a:pt x="2452" y="4147"/>
                    </a:lnTo>
                    <a:lnTo>
                      <a:pt x="9572" y="4147"/>
                    </a:lnTo>
                    <a:lnTo>
                      <a:pt x="7124" y="1"/>
                    </a:lnTo>
                    <a:close/>
                  </a:path>
                </a:pathLst>
              </a:custGeom>
              <a:solidFill>
                <a:srgbClr val="FFFFF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7" name="Google Shape;4267;p68"/>
              <p:cNvSpPr/>
              <p:nvPr/>
            </p:nvSpPr>
            <p:spPr>
              <a:xfrm>
                <a:off x="7953214" y="6859024"/>
                <a:ext cx="445078" cy="376793"/>
              </a:xfrm>
              <a:custGeom>
                <a:avLst/>
                <a:gdLst/>
                <a:ahLst/>
                <a:cxnLst/>
                <a:rect l="l" t="t" r="r" b="b"/>
                <a:pathLst>
                  <a:path w="5625" h="4762" extrusionOk="0">
                    <a:moveTo>
                      <a:pt x="2814" y="0"/>
                    </a:moveTo>
                    <a:lnTo>
                      <a:pt x="0" y="4762"/>
                    </a:lnTo>
                    <a:lnTo>
                      <a:pt x="538" y="4762"/>
                    </a:lnTo>
                    <a:lnTo>
                      <a:pt x="2814" y="907"/>
                    </a:lnTo>
                    <a:lnTo>
                      <a:pt x="5093" y="4762"/>
                    </a:lnTo>
                    <a:lnTo>
                      <a:pt x="5625" y="4762"/>
                    </a:lnTo>
                    <a:lnTo>
                      <a:pt x="28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8" name="Google Shape;4268;p68"/>
              <p:cNvSpPr/>
              <p:nvPr/>
            </p:nvSpPr>
            <p:spPr>
              <a:xfrm>
                <a:off x="8351827" y="6874294"/>
                <a:ext cx="210552" cy="344748"/>
              </a:xfrm>
              <a:custGeom>
                <a:avLst/>
                <a:gdLst/>
                <a:ahLst/>
                <a:cxnLst/>
                <a:rect l="l" t="t" r="r" b="b"/>
                <a:pathLst>
                  <a:path w="2661" h="4357" extrusionOk="0">
                    <a:moveTo>
                      <a:pt x="132" y="1"/>
                    </a:moveTo>
                    <a:lnTo>
                      <a:pt x="0" y="81"/>
                    </a:lnTo>
                    <a:lnTo>
                      <a:pt x="2528" y="4357"/>
                    </a:lnTo>
                    <a:lnTo>
                      <a:pt x="2660" y="4280"/>
                    </a:lnTo>
                    <a:lnTo>
                      <a:pt x="1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9" name="Google Shape;4269;p68"/>
              <p:cNvSpPr/>
              <p:nvPr/>
            </p:nvSpPr>
            <p:spPr>
              <a:xfrm>
                <a:off x="8492267" y="6874611"/>
                <a:ext cx="210552" cy="344668"/>
              </a:xfrm>
              <a:custGeom>
                <a:avLst/>
                <a:gdLst/>
                <a:ahLst/>
                <a:cxnLst/>
                <a:rect l="l" t="t" r="r" b="b"/>
                <a:pathLst>
                  <a:path w="2661" h="4356" extrusionOk="0">
                    <a:moveTo>
                      <a:pt x="133" y="0"/>
                    </a:moveTo>
                    <a:lnTo>
                      <a:pt x="1" y="77"/>
                    </a:lnTo>
                    <a:lnTo>
                      <a:pt x="2529" y="4356"/>
                    </a:lnTo>
                    <a:lnTo>
                      <a:pt x="2661" y="4279"/>
                    </a:lnTo>
                    <a:lnTo>
                      <a:pt x="1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0" name="Google Shape;4270;p68"/>
              <p:cNvSpPr/>
              <p:nvPr/>
            </p:nvSpPr>
            <p:spPr>
              <a:xfrm>
                <a:off x="8633262" y="6874611"/>
                <a:ext cx="210552" cy="344668"/>
              </a:xfrm>
              <a:custGeom>
                <a:avLst/>
                <a:gdLst/>
                <a:ahLst/>
                <a:cxnLst/>
                <a:rect l="l" t="t" r="r" b="b"/>
                <a:pathLst>
                  <a:path w="2661" h="4356" extrusionOk="0">
                    <a:moveTo>
                      <a:pt x="132" y="0"/>
                    </a:moveTo>
                    <a:lnTo>
                      <a:pt x="0" y="77"/>
                    </a:lnTo>
                    <a:lnTo>
                      <a:pt x="2528" y="4356"/>
                    </a:lnTo>
                    <a:lnTo>
                      <a:pt x="2660" y="4276"/>
                    </a:lnTo>
                    <a:lnTo>
                      <a:pt x="1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1" name="Google Shape;4271;p68"/>
              <p:cNvSpPr/>
              <p:nvPr/>
            </p:nvSpPr>
            <p:spPr>
              <a:xfrm>
                <a:off x="8260679" y="6959191"/>
                <a:ext cx="575872" cy="12185"/>
              </a:xfrm>
              <a:custGeom>
                <a:avLst/>
                <a:gdLst/>
                <a:ahLst/>
                <a:cxnLst/>
                <a:rect l="l" t="t" r="r" b="b"/>
                <a:pathLst>
                  <a:path w="7278" h="154" extrusionOk="0">
                    <a:moveTo>
                      <a:pt x="0" y="0"/>
                    </a:moveTo>
                    <a:lnTo>
                      <a:pt x="0" y="154"/>
                    </a:lnTo>
                    <a:lnTo>
                      <a:pt x="7277" y="154"/>
                    </a:lnTo>
                    <a:lnTo>
                      <a:pt x="72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2" name="Google Shape;4272;p68"/>
              <p:cNvSpPr/>
              <p:nvPr/>
            </p:nvSpPr>
            <p:spPr>
              <a:xfrm>
                <a:off x="8309260" y="7041319"/>
                <a:ext cx="575872" cy="12185"/>
              </a:xfrm>
              <a:custGeom>
                <a:avLst/>
                <a:gdLst/>
                <a:ahLst/>
                <a:cxnLst/>
                <a:rect l="l" t="t" r="r" b="b"/>
                <a:pathLst>
                  <a:path w="7278" h="154" extrusionOk="0">
                    <a:moveTo>
                      <a:pt x="1" y="0"/>
                    </a:moveTo>
                    <a:lnTo>
                      <a:pt x="1" y="154"/>
                    </a:lnTo>
                    <a:lnTo>
                      <a:pt x="7277" y="154"/>
                    </a:lnTo>
                    <a:lnTo>
                      <a:pt x="72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3" name="Google Shape;4273;p68"/>
              <p:cNvSpPr/>
              <p:nvPr/>
            </p:nvSpPr>
            <p:spPr>
              <a:xfrm>
                <a:off x="8357603" y="7123210"/>
                <a:ext cx="575634" cy="12264"/>
              </a:xfrm>
              <a:custGeom>
                <a:avLst/>
                <a:gdLst/>
                <a:ahLst/>
                <a:cxnLst/>
                <a:rect l="l" t="t" r="r" b="b"/>
                <a:pathLst>
                  <a:path w="7275" h="155" extrusionOk="0">
                    <a:moveTo>
                      <a:pt x="1" y="0"/>
                    </a:moveTo>
                    <a:lnTo>
                      <a:pt x="1" y="154"/>
                    </a:lnTo>
                    <a:lnTo>
                      <a:pt x="7275" y="154"/>
                    </a:lnTo>
                    <a:lnTo>
                      <a:pt x="72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4" name="Google Shape;4274;p68"/>
              <p:cNvSpPr/>
              <p:nvPr/>
            </p:nvSpPr>
            <p:spPr>
              <a:xfrm>
                <a:off x="8456030" y="7401479"/>
                <a:ext cx="112357" cy="273773"/>
              </a:xfrm>
              <a:custGeom>
                <a:avLst/>
                <a:gdLst/>
                <a:ahLst/>
                <a:cxnLst/>
                <a:rect l="l" t="t" r="r" b="b"/>
                <a:pathLst>
                  <a:path w="1420" h="3460" extrusionOk="0">
                    <a:moveTo>
                      <a:pt x="1" y="1"/>
                    </a:moveTo>
                    <a:lnTo>
                      <a:pt x="1" y="3459"/>
                    </a:lnTo>
                    <a:lnTo>
                      <a:pt x="1420" y="3459"/>
                    </a:lnTo>
                    <a:lnTo>
                      <a:pt x="14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5" name="Google Shape;4275;p68"/>
              <p:cNvSpPr/>
              <p:nvPr/>
            </p:nvSpPr>
            <p:spPr>
              <a:xfrm>
                <a:off x="8651697" y="7366745"/>
                <a:ext cx="108480" cy="204934"/>
              </a:xfrm>
              <a:custGeom>
                <a:avLst/>
                <a:gdLst/>
                <a:ahLst/>
                <a:cxnLst/>
                <a:rect l="l" t="t" r="r" b="b"/>
                <a:pathLst>
                  <a:path w="1371" h="2590" extrusionOk="0">
                    <a:moveTo>
                      <a:pt x="1" y="0"/>
                    </a:moveTo>
                    <a:lnTo>
                      <a:pt x="1" y="2590"/>
                    </a:lnTo>
                    <a:lnTo>
                      <a:pt x="1371" y="2590"/>
                    </a:lnTo>
                    <a:lnTo>
                      <a:pt x="1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6" name="Google Shape;4276;p68"/>
              <p:cNvSpPr/>
              <p:nvPr/>
            </p:nvSpPr>
            <p:spPr>
              <a:xfrm>
                <a:off x="8808436" y="7366745"/>
                <a:ext cx="108480" cy="204934"/>
              </a:xfrm>
              <a:custGeom>
                <a:avLst/>
                <a:gdLst/>
                <a:ahLst/>
                <a:cxnLst/>
                <a:rect l="l" t="t" r="r" b="b"/>
                <a:pathLst>
                  <a:path w="1371" h="2590" extrusionOk="0">
                    <a:moveTo>
                      <a:pt x="1" y="0"/>
                    </a:moveTo>
                    <a:lnTo>
                      <a:pt x="1" y="2590"/>
                    </a:lnTo>
                    <a:lnTo>
                      <a:pt x="1371" y="2590"/>
                    </a:lnTo>
                    <a:lnTo>
                      <a:pt x="1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7" name="Google Shape;4277;p68"/>
              <p:cNvSpPr/>
              <p:nvPr/>
            </p:nvSpPr>
            <p:spPr>
              <a:xfrm>
                <a:off x="8043175" y="7366745"/>
                <a:ext cx="108401" cy="204934"/>
              </a:xfrm>
              <a:custGeom>
                <a:avLst/>
                <a:gdLst/>
                <a:ahLst/>
                <a:cxnLst/>
                <a:rect l="l" t="t" r="r" b="b"/>
                <a:pathLst>
                  <a:path w="1370" h="2590" extrusionOk="0">
                    <a:moveTo>
                      <a:pt x="0" y="0"/>
                    </a:moveTo>
                    <a:lnTo>
                      <a:pt x="0" y="2590"/>
                    </a:lnTo>
                    <a:lnTo>
                      <a:pt x="1370" y="2590"/>
                    </a:lnTo>
                    <a:lnTo>
                      <a:pt x="13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8" name="Google Shape;4278;p68"/>
              <p:cNvSpPr/>
              <p:nvPr/>
            </p:nvSpPr>
            <p:spPr>
              <a:xfrm>
                <a:off x="8200151" y="7366745"/>
                <a:ext cx="108718" cy="204934"/>
              </a:xfrm>
              <a:custGeom>
                <a:avLst/>
                <a:gdLst/>
                <a:ahLst/>
                <a:cxnLst/>
                <a:rect l="l" t="t" r="r" b="b"/>
                <a:pathLst>
                  <a:path w="1374" h="2590" extrusionOk="0">
                    <a:moveTo>
                      <a:pt x="0" y="0"/>
                    </a:moveTo>
                    <a:lnTo>
                      <a:pt x="0" y="2590"/>
                    </a:lnTo>
                    <a:lnTo>
                      <a:pt x="1373" y="2590"/>
                    </a:lnTo>
                    <a:lnTo>
                      <a:pt x="13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9" name="Google Shape;4279;p68"/>
              <p:cNvSpPr/>
              <p:nvPr/>
            </p:nvSpPr>
            <p:spPr>
              <a:xfrm>
                <a:off x="8106314" y="7138005"/>
                <a:ext cx="115523" cy="57920"/>
              </a:xfrm>
              <a:custGeom>
                <a:avLst/>
                <a:gdLst/>
                <a:ahLst/>
                <a:cxnLst/>
                <a:rect l="l" t="t" r="r" b="b"/>
                <a:pathLst>
                  <a:path w="1460" h="732" extrusionOk="0">
                    <a:moveTo>
                      <a:pt x="732" y="1"/>
                    </a:moveTo>
                    <a:cubicBezTo>
                      <a:pt x="326" y="1"/>
                      <a:pt x="1" y="329"/>
                      <a:pt x="1" y="732"/>
                    </a:cubicBezTo>
                    <a:lnTo>
                      <a:pt x="1460" y="732"/>
                    </a:lnTo>
                    <a:cubicBezTo>
                      <a:pt x="1460" y="329"/>
                      <a:pt x="1134" y="1"/>
                      <a:pt x="7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0" name="Google Shape;4280;p68"/>
              <p:cNvSpPr/>
              <p:nvPr/>
            </p:nvSpPr>
            <p:spPr>
              <a:xfrm>
                <a:off x="8675275" y="6696588"/>
                <a:ext cx="260163" cy="236979"/>
              </a:xfrm>
              <a:custGeom>
                <a:avLst/>
                <a:gdLst/>
                <a:ahLst/>
                <a:cxnLst/>
                <a:rect l="l" t="t" r="r" b="b"/>
                <a:pathLst>
                  <a:path w="3288" h="2995" extrusionOk="0">
                    <a:moveTo>
                      <a:pt x="1644" y="0"/>
                    </a:moveTo>
                    <a:cubicBezTo>
                      <a:pt x="1261" y="0"/>
                      <a:pt x="878" y="146"/>
                      <a:pt x="584" y="438"/>
                    </a:cubicBezTo>
                    <a:cubicBezTo>
                      <a:pt x="1" y="1024"/>
                      <a:pt x="1" y="1971"/>
                      <a:pt x="584" y="2557"/>
                    </a:cubicBezTo>
                    <a:cubicBezTo>
                      <a:pt x="878" y="2849"/>
                      <a:pt x="1261" y="2995"/>
                      <a:pt x="1644" y="2995"/>
                    </a:cubicBezTo>
                    <a:cubicBezTo>
                      <a:pt x="2027" y="2995"/>
                      <a:pt x="2410" y="2849"/>
                      <a:pt x="2704" y="2557"/>
                    </a:cubicBezTo>
                    <a:cubicBezTo>
                      <a:pt x="3287" y="1971"/>
                      <a:pt x="3287" y="1024"/>
                      <a:pt x="2704" y="438"/>
                    </a:cubicBezTo>
                    <a:cubicBezTo>
                      <a:pt x="2410" y="146"/>
                      <a:pt x="2027" y="0"/>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1" name="Google Shape;4281;p68"/>
              <p:cNvSpPr/>
              <p:nvPr/>
            </p:nvSpPr>
            <p:spPr>
              <a:xfrm>
                <a:off x="8919523" y="6790980"/>
                <a:ext cx="89490" cy="48662"/>
              </a:xfrm>
              <a:custGeom>
                <a:avLst/>
                <a:gdLst/>
                <a:ahLst/>
                <a:cxnLst/>
                <a:rect l="l" t="t" r="r" b="b"/>
                <a:pathLst>
                  <a:path w="1131" h="615" extrusionOk="0">
                    <a:moveTo>
                      <a:pt x="1" y="0"/>
                    </a:moveTo>
                    <a:lnTo>
                      <a:pt x="1" y="0"/>
                    </a:lnTo>
                    <a:cubicBezTo>
                      <a:pt x="19" y="99"/>
                      <a:pt x="31" y="200"/>
                      <a:pt x="31" y="308"/>
                    </a:cubicBezTo>
                    <a:cubicBezTo>
                      <a:pt x="31" y="409"/>
                      <a:pt x="19" y="513"/>
                      <a:pt x="1" y="615"/>
                    </a:cubicBezTo>
                    <a:cubicBezTo>
                      <a:pt x="274" y="449"/>
                      <a:pt x="848" y="308"/>
                      <a:pt x="1131" y="308"/>
                    </a:cubicBezTo>
                    <a:cubicBezTo>
                      <a:pt x="848" y="308"/>
                      <a:pt x="274" y="1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2" name="Google Shape;4282;p68"/>
              <p:cNvSpPr/>
              <p:nvPr/>
            </p:nvSpPr>
            <p:spPr>
              <a:xfrm>
                <a:off x="8780981" y="6929046"/>
                <a:ext cx="48741" cy="89490"/>
              </a:xfrm>
              <a:custGeom>
                <a:avLst/>
                <a:gdLst/>
                <a:ahLst/>
                <a:cxnLst/>
                <a:rect l="l" t="t" r="r" b="b"/>
                <a:pathLst>
                  <a:path w="616" h="1131" extrusionOk="0">
                    <a:moveTo>
                      <a:pt x="1" y="0"/>
                    </a:moveTo>
                    <a:lnTo>
                      <a:pt x="1" y="0"/>
                    </a:lnTo>
                    <a:cubicBezTo>
                      <a:pt x="167" y="274"/>
                      <a:pt x="308" y="851"/>
                      <a:pt x="308" y="1131"/>
                    </a:cubicBezTo>
                    <a:cubicBezTo>
                      <a:pt x="308" y="848"/>
                      <a:pt x="452" y="274"/>
                      <a:pt x="615" y="0"/>
                    </a:cubicBezTo>
                    <a:lnTo>
                      <a:pt x="615" y="0"/>
                    </a:lnTo>
                    <a:cubicBezTo>
                      <a:pt x="517" y="22"/>
                      <a:pt x="412" y="31"/>
                      <a:pt x="308" y="31"/>
                    </a:cubicBezTo>
                    <a:cubicBezTo>
                      <a:pt x="207" y="31"/>
                      <a:pt x="102" y="2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3" name="Google Shape;4283;p68"/>
              <p:cNvSpPr/>
              <p:nvPr/>
            </p:nvSpPr>
            <p:spPr>
              <a:xfrm>
                <a:off x="8601850" y="6790980"/>
                <a:ext cx="89332" cy="48662"/>
              </a:xfrm>
              <a:custGeom>
                <a:avLst/>
                <a:gdLst/>
                <a:ahLst/>
                <a:cxnLst/>
                <a:rect l="l" t="t" r="r" b="b"/>
                <a:pathLst>
                  <a:path w="1129" h="615" extrusionOk="0">
                    <a:moveTo>
                      <a:pt x="1128" y="0"/>
                    </a:moveTo>
                    <a:lnTo>
                      <a:pt x="1128" y="0"/>
                    </a:lnTo>
                    <a:cubicBezTo>
                      <a:pt x="858" y="163"/>
                      <a:pt x="280" y="308"/>
                      <a:pt x="1" y="308"/>
                    </a:cubicBezTo>
                    <a:cubicBezTo>
                      <a:pt x="280" y="308"/>
                      <a:pt x="858" y="449"/>
                      <a:pt x="1128" y="615"/>
                    </a:cubicBezTo>
                    <a:cubicBezTo>
                      <a:pt x="1110" y="513"/>
                      <a:pt x="1097" y="409"/>
                      <a:pt x="1097" y="308"/>
                    </a:cubicBezTo>
                    <a:cubicBezTo>
                      <a:pt x="1097" y="203"/>
                      <a:pt x="1110" y="99"/>
                      <a:pt x="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4" name="Google Shape;4284;p68"/>
              <p:cNvSpPr/>
              <p:nvPr/>
            </p:nvSpPr>
            <p:spPr>
              <a:xfrm>
                <a:off x="8661666" y="6671190"/>
                <a:ext cx="80312" cy="80233"/>
              </a:xfrm>
              <a:custGeom>
                <a:avLst/>
                <a:gdLst/>
                <a:ahLst/>
                <a:cxnLst/>
                <a:rect l="l" t="t" r="r" b="b"/>
                <a:pathLst>
                  <a:path w="1015" h="1014" extrusionOk="0">
                    <a:moveTo>
                      <a:pt x="1" y="0"/>
                    </a:moveTo>
                    <a:lnTo>
                      <a:pt x="1" y="0"/>
                    </a:lnTo>
                    <a:cubicBezTo>
                      <a:pt x="200" y="200"/>
                      <a:pt x="507" y="707"/>
                      <a:pt x="581" y="1014"/>
                    </a:cubicBezTo>
                    <a:cubicBezTo>
                      <a:pt x="633" y="934"/>
                      <a:pt x="701" y="854"/>
                      <a:pt x="778" y="777"/>
                    </a:cubicBezTo>
                    <a:cubicBezTo>
                      <a:pt x="848" y="703"/>
                      <a:pt x="931" y="639"/>
                      <a:pt x="1014" y="581"/>
                    </a:cubicBezTo>
                    <a:cubicBezTo>
                      <a:pt x="707" y="504"/>
                      <a:pt x="197" y="19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5" name="Google Shape;4285;p68"/>
              <p:cNvSpPr/>
              <p:nvPr/>
            </p:nvSpPr>
            <p:spPr>
              <a:xfrm>
                <a:off x="8868964" y="6671190"/>
                <a:ext cx="80312" cy="80233"/>
              </a:xfrm>
              <a:custGeom>
                <a:avLst/>
                <a:gdLst/>
                <a:ahLst/>
                <a:cxnLst/>
                <a:rect l="l" t="t" r="r" b="b"/>
                <a:pathLst>
                  <a:path w="1015" h="1014" extrusionOk="0">
                    <a:moveTo>
                      <a:pt x="1014" y="0"/>
                    </a:moveTo>
                    <a:lnTo>
                      <a:pt x="1014" y="0"/>
                    </a:lnTo>
                    <a:cubicBezTo>
                      <a:pt x="815" y="200"/>
                      <a:pt x="308" y="507"/>
                      <a:pt x="1" y="581"/>
                    </a:cubicBezTo>
                    <a:cubicBezTo>
                      <a:pt x="84" y="639"/>
                      <a:pt x="163" y="703"/>
                      <a:pt x="237" y="777"/>
                    </a:cubicBezTo>
                    <a:cubicBezTo>
                      <a:pt x="311" y="848"/>
                      <a:pt x="375" y="931"/>
                      <a:pt x="434" y="1014"/>
                    </a:cubicBezTo>
                    <a:cubicBezTo>
                      <a:pt x="511" y="707"/>
                      <a:pt x="818" y="197"/>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6" name="Google Shape;4286;p68"/>
              <p:cNvSpPr/>
              <p:nvPr/>
            </p:nvSpPr>
            <p:spPr>
              <a:xfrm>
                <a:off x="8868964" y="6878725"/>
                <a:ext cx="80312" cy="80233"/>
              </a:xfrm>
              <a:custGeom>
                <a:avLst/>
                <a:gdLst/>
                <a:ahLst/>
                <a:cxnLst/>
                <a:rect l="l" t="t" r="r" b="b"/>
                <a:pathLst>
                  <a:path w="1015" h="1014" extrusionOk="0">
                    <a:moveTo>
                      <a:pt x="434" y="0"/>
                    </a:moveTo>
                    <a:cubicBezTo>
                      <a:pt x="375" y="83"/>
                      <a:pt x="314" y="166"/>
                      <a:pt x="237" y="237"/>
                    </a:cubicBezTo>
                    <a:cubicBezTo>
                      <a:pt x="163" y="311"/>
                      <a:pt x="84" y="375"/>
                      <a:pt x="1" y="433"/>
                    </a:cubicBezTo>
                    <a:cubicBezTo>
                      <a:pt x="308" y="510"/>
                      <a:pt x="818" y="817"/>
                      <a:pt x="1014" y="1014"/>
                    </a:cubicBezTo>
                    <a:cubicBezTo>
                      <a:pt x="815" y="814"/>
                      <a:pt x="508" y="307"/>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7" name="Google Shape;4287;p68"/>
              <p:cNvSpPr/>
              <p:nvPr/>
            </p:nvSpPr>
            <p:spPr>
              <a:xfrm>
                <a:off x="8661666" y="6878725"/>
                <a:ext cx="80312" cy="80233"/>
              </a:xfrm>
              <a:custGeom>
                <a:avLst/>
                <a:gdLst/>
                <a:ahLst/>
                <a:cxnLst/>
                <a:rect l="l" t="t" r="r" b="b"/>
                <a:pathLst>
                  <a:path w="1015" h="1014" extrusionOk="0">
                    <a:moveTo>
                      <a:pt x="581" y="0"/>
                    </a:moveTo>
                    <a:cubicBezTo>
                      <a:pt x="504" y="307"/>
                      <a:pt x="197" y="817"/>
                      <a:pt x="1" y="1014"/>
                    </a:cubicBezTo>
                    <a:cubicBezTo>
                      <a:pt x="200" y="814"/>
                      <a:pt x="707" y="507"/>
                      <a:pt x="1014" y="433"/>
                    </a:cubicBezTo>
                    <a:cubicBezTo>
                      <a:pt x="931" y="375"/>
                      <a:pt x="848" y="311"/>
                      <a:pt x="778" y="237"/>
                    </a:cubicBezTo>
                    <a:cubicBezTo>
                      <a:pt x="704" y="166"/>
                      <a:pt x="639" y="83"/>
                      <a:pt x="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8" name="Google Shape;4288;p68"/>
              <p:cNvSpPr/>
              <p:nvPr/>
            </p:nvSpPr>
            <p:spPr>
              <a:xfrm>
                <a:off x="7950850" y="7672250"/>
                <a:ext cx="1058100" cy="4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89" name="Google Shape;4289;p68"/>
            <p:cNvSpPr/>
            <p:nvPr/>
          </p:nvSpPr>
          <p:spPr>
            <a:xfrm>
              <a:off x="8780981" y="6611612"/>
              <a:ext cx="48741" cy="89490"/>
            </a:xfrm>
            <a:custGeom>
              <a:avLst/>
              <a:gdLst/>
              <a:ahLst/>
              <a:cxnLst/>
              <a:rect l="l" t="t" r="r" b="b"/>
              <a:pathLst>
                <a:path w="616" h="1131" extrusionOk="0">
                  <a:moveTo>
                    <a:pt x="308" y="0"/>
                  </a:moveTo>
                  <a:cubicBezTo>
                    <a:pt x="308" y="280"/>
                    <a:pt x="167" y="857"/>
                    <a:pt x="1" y="1131"/>
                  </a:cubicBezTo>
                  <a:cubicBezTo>
                    <a:pt x="102" y="1109"/>
                    <a:pt x="200" y="1097"/>
                    <a:pt x="308" y="1097"/>
                  </a:cubicBezTo>
                  <a:cubicBezTo>
                    <a:pt x="412" y="1097"/>
                    <a:pt x="517" y="1109"/>
                    <a:pt x="615" y="1131"/>
                  </a:cubicBezTo>
                  <a:cubicBezTo>
                    <a:pt x="452" y="857"/>
                    <a:pt x="308" y="28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290" name="Google Shape;4290;p68"/>
          <p:cNvGrpSpPr/>
          <p:nvPr/>
        </p:nvGrpSpPr>
        <p:grpSpPr>
          <a:xfrm rot="1770349">
            <a:off x="1211396" y="4136393"/>
            <a:ext cx="909612" cy="702483"/>
            <a:chOff x="8879809" y="4755125"/>
            <a:chExt cx="678471" cy="523942"/>
          </a:xfrm>
        </p:grpSpPr>
        <p:sp>
          <p:nvSpPr>
            <p:cNvPr id="4291" name="Google Shape;4291;p68"/>
            <p:cNvSpPr/>
            <p:nvPr/>
          </p:nvSpPr>
          <p:spPr>
            <a:xfrm>
              <a:off x="8880065" y="4755125"/>
              <a:ext cx="678216" cy="523942"/>
            </a:xfrm>
            <a:custGeom>
              <a:avLst/>
              <a:gdLst/>
              <a:ahLst/>
              <a:cxnLst/>
              <a:rect l="l" t="t" r="r" b="b"/>
              <a:pathLst>
                <a:path w="11707" h="9044" extrusionOk="0">
                  <a:moveTo>
                    <a:pt x="848" y="0"/>
                  </a:moveTo>
                  <a:lnTo>
                    <a:pt x="0" y="7228"/>
                  </a:lnTo>
                  <a:lnTo>
                    <a:pt x="4936" y="7228"/>
                  </a:lnTo>
                  <a:lnTo>
                    <a:pt x="4936" y="8309"/>
                  </a:lnTo>
                  <a:lnTo>
                    <a:pt x="4414" y="8309"/>
                  </a:lnTo>
                  <a:lnTo>
                    <a:pt x="4414" y="9043"/>
                  </a:lnTo>
                  <a:lnTo>
                    <a:pt x="7292" y="9043"/>
                  </a:lnTo>
                  <a:lnTo>
                    <a:pt x="7292" y="8309"/>
                  </a:lnTo>
                  <a:lnTo>
                    <a:pt x="6770" y="8309"/>
                  </a:lnTo>
                  <a:lnTo>
                    <a:pt x="6770" y="7228"/>
                  </a:lnTo>
                  <a:lnTo>
                    <a:pt x="11706" y="7228"/>
                  </a:lnTo>
                  <a:lnTo>
                    <a:pt x="10862" y="0"/>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2" name="Google Shape;4292;p68"/>
            <p:cNvSpPr/>
            <p:nvPr/>
          </p:nvSpPr>
          <p:spPr>
            <a:xfrm>
              <a:off x="8879809" y="4755125"/>
              <a:ext cx="678390" cy="418736"/>
            </a:xfrm>
            <a:custGeom>
              <a:avLst/>
              <a:gdLst/>
              <a:ahLst/>
              <a:cxnLst/>
              <a:rect l="l" t="t" r="r" b="b"/>
              <a:pathLst>
                <a:path w="11710" h="7228" extrusionOk="0">
                  <a:moveTo>
                    <a:pt x="848" y="0"/>
                  </a:moveTo>
                  <a:lnTo>
                    <a:pt x="1" y="7228"/>
                  </a:lnTo>
                  <a:lnTo>
                    <a:pt x="11710" y="7228"/>
                  </a:lnTo>
                  <a:lnTo>
                    <a:pt x="108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3" name="Google Shape;4293;p68"/>
            <p:cNvSpPr/>
            <p:nvPr/>
          </p:nvSpPr>
          <p:spPr>
            <a:xfrm>
              <a:off x="8913061" y="4784496"/>
              <a:ext cx="612057" cy="360050"/>
            </a:xfrm>
            <a:custGeom>
              <a:avLst/>
              <a:gdLst/>
              <a:ahLst/>
              <a:cxnLst/>
              <a:rect l="l" t="t" r="r" b="b"/>
              <a:pathLst>
                <a:path w="10565" h="6215" extrusionOk="0">
                  <a:moveTo>
                    <a:pt x="726" y="0"/>
                  </a:moveTo>
                  <a:lnTo>
                    <a:pt x="1" y="6214"/>
                  </a:lnTo>
                  <a:lnTo>
                    <a:pt x="10565" y="6214"/>
                  </a:lnTo>
                  <a:lnTo>
                    <a:pt x="9837" y="0"/>
                  </a:lnTo>
                  <a:close/>
                </a:path>
              </a:pathLst>
            </a:custGeom>
            <a:solidFill>
              <a:srgbClr val="B0C5D9">
                <a:alpha val="58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4" name="Google Shape;4294;p68"/>
            <p:cNvSpPr/>
            <p:nvPr/>
          </p:nvSpPr>
          <p:spPr>
            <a:xfrm>
              <a:off x="9214183" y="4784496"/>
              <a:ext cx="9849" cy="360050"/>
            </a:xfrm>
            <a:custGeom>
              <a:avLst/>
              <a:gdLst/>
              <a:ahLst/>
              <a:cxnLst/>
              <a:rect l="l" t="t" r="r" b="b"/>
              <a:pathLst>
                <a:path w="170" h="6215" extrusionOk="0">
                  <a:moveTo>
                    <a:pt x="0" y="0"/>
                  </a:moveTo>
                  <a:lnTo>
                    <a:pt x="0" y="6214"/>
                  </a:lnTo>
                  <a:lnTo>
                    <a:pt x="169" y="6214"/>
                  </a:lnTo>
                  <a:lnTo>
                    <a:pt x="1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5" name="Google Shape;4295;p68"/>
            <p:cNvSpPr/>
            <p:nvPr/>
          </p:nvSpPr>
          <p:spPr>
            <a:xfrm>
              <a:off x="9301890" y="4783916"/>
              <a:ext cx="23926" cy="360282"/>
            </a:xfrm>
            <a:custGeom>
              <a:avLst/>
              <a:gdLst/>
              <a:ahLst/>
              <a:cxnLst/>
              <a:rect l="l" t="t" r="r" b="b"/>
              <a:pathLst>
                <a:path w="413" h="6219" extrusionOk="0">
                  <a:moveTo>
                    <a:pt x="170" y="1"/>
                  </a:moveTo>
                  <a:lnTo>
                    <a:pt x="1" y="7"/>
                  </a:lnTo>
                  <a:lnTo>
                    <a:pt x="243" y="6218"/>
                  </a:lnTo>
                  <a:lnTo>
                    <a:pt x="412" y="6212"/>
                  </a:lnTo>
                  <a:lnTo>
                    <a:pt x="1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6" name="Google Shape;4296;p68"/>
            <p:cNvSpPr/>
            <p:nvPr/>
          </p:nvSpPr>
          <p:spPr>
            <a:xfrm>
              <a:off x="9390350" y="4784264"/>
              <a:ext cx="37772" cy="360630"/>
            </a:xfrm>
            <a:custGeom>
              <a:avLst/>
              <a:gdLst/>
              <a:ahLst/>
              <a:cxnLst/>
              <a:rect l="l" t="t" r="r" b="b"/>
              <a:pathLst>
                <a:path w="652" h="6225" extrusionOk="0">
                  <a:moveTo>
                    <a:pt x="166" y="1"/>
                  </a:moveTo>
                  <a:lnTo>
                    <a:pt x="0" y="13"/>
                  </a:lnTo>
                  <a:lnTo>
                    <a:pt x="483" y="6224"/>
                  </a:lnTo>
                  <a:lnTo>
                    <a:pt x="652" y="6212"/>
                  </a:lnTo>
                  <a:lnTo>
                    <a:pt x="1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7" name="Google Shape;4297;p68"/>
            <p:cNvSpPr/>
            <p:nvPr/>
          </p:nvSpPr>
          <p:spPr>
            <a:xfrm>
              <a:off x="9111878" y="4784496"/>
              <a:ext cx="23868" cy="360224"/>
            </a:xfrm>
            <a:custGeom>
              <a:avLst/>
              <a:gdLst/>
              <a:ahLst/>
              <a:cxnLst/>
              <a:rect l="l" t="t" r="r" b="b"/>
              <a:pathLst>
                <a:path w="412" h="6218" extrusionOk="0">
                  <a:moveTo>
                    <a:pt x="243" y="0"/>
                  </a:moveTo>
                  <a:lnTo>
                    <a:pt x="0" y="6211"/>
                  </a:lnTo>
                  <a:lnTo>
                    <a:pt x="169" y="6217"/>
                  </a:lnTo>
                  <a:lnTo>
                    <a:pt x="412" y="6"/>
                  </a:lnTo>
                  <a:lnTo>
                    <a:pt x="2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8" name="Google Shape;4298;p68"/>
            <p:cNvSpPr/>
            <p:nvPr/>
          </p:nvSpPr>
          <p:spPr>
            <a:xfrm>
              <a:off x="9009689" y="4784264"/>
              <a:ext cx="38004" cy="360630"/>
            </a:xfrm>
            <a:custGeom>
              <a:avLst/>
              <a:gdLst/>
              <a:ahLst/>
              <a:cxnLst/>
              <a:rect l="l" t="t" r="r" b="b"/>
              <a:pathLst>
                <a:path w="656" h="6225" extrusionOk="0">
                  <a:moveTo>
                    <a:pt x="489" y="1"/>
                  </a:moveTo>
                  <a:lnTo>
                    <a:pt x="1" y="6212"/>
                  </a:lnTo>
                  <a:lnTo>
                    <a:pt x="170" y="6224"/>
                  </a:lnTo>
                  <a:lnTo>
                    <a:pt x="655" y="13"/>
                  </a:lnTo>
                  <a:lnTo>
                    <a:pt x="4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9" name="Google Shape;4299;p68"/>
            <p:cNvSpPr/>
            <p:nvPr/>
          </p:nvSpPr>
          <p:spPr>
            <a:xfrm>
              <a:off x="8946545" y="4851405"/>
              <a:ext cx="544971" cy="9791"/>
            </a:xfrm>
            <a:custGeom>
              <a:avLst/>
              <a:gdLst/>
              <a:ahLst/>
              <a:cxnLst/>
              <a:rect l="l" t="t" r="r" b="b"/>
              <a:pathLst>
                <a:path w="9407" h="169" extrusionOk="0">
                  <a:moveTo>
                    <a:pt x="0" y="0"/>
                  </a:moveTo>
                  <a:lnTo>
                    <a:pt x="0" y="169"/>
                  </a:lnTo>
                  <a:lnTo>
                    <a:pt x="9406" y="169"/>
                  </a:lnTo>
                  <a:lnTo>
                    <a:pt x="94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0" name="Google Shape;4300;p68"/>
            <p:cNvSpPr/>
            <p:nvPr/>
          </p:nvSpPr>
          <p:spPr>
            <a:xfrm>
              <a:off x="8938203" y="4923470"/>
              <a:ext cx="561656" cy="9849"/>
            </a:xfrm>
            <a:custGeom>
              <a:avLst/>
              <a:gdLst/>
              <a:ahLst/>
              <a:cxnLst/>
              <a:rect l="l" t="t" r="r" b="b"/>
              <a:pathLst>
                <a:path w="9695" h="170" extrusionOk="0">
                  <a:moveTo>
                    <a:pt x="0" y="0"/>
                  </a:moveTo>
                  <a:lnTo>
                    <a:pt x="0" y="169"/>
                  </a:lnTo>
                  <a:lnTo>
                    <a:pt x="9694" y="169"/>
                  </a:lnTo>
                  <a:lnTo>
                    <a:pt x="96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1" name="Google Shape;4301;p68"/>
            <p:cNvSpPr/>
            <p:nvPr/>
          </p:nvSpPr>
          <p:spPr>
            <a:xfrm>
              <a:off x="8929977" y="4995362"/>
              <a:ext cx="578398" cy="9791"/>
            </a:xfrm>
            <a:custGeom>
              <a:avLst/>
              <a:gdLst/>
              <a:ahLst/>
              <a:cxnLst/>
              <a:rect l="l" t="t" r="r" b="b"/>
              <a:pathLst>
                <a:path w="9984" h="169" extrusionOk="0">
                  <a:moveTo>
                    <a:pt x="1" y="0"/>
                  </a:moveTo>
                  <a:lnTo>
                    <a:pt x="1" y="169"/>
                  </a:lnTo>
                  <a:lnTo>
                    <a:pt x="9984" y="169"/>
                  </a:lnTo>
                  <a:lnTo>
                    <a:pt x="99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2" name="Google Shape;4302;p68"/>
            <p:cNvSpPr/>
            <p:nvPr/>
          </p:nvSpPr>
          <p:spPr>
            <a:xfrm>
              <a:off x="8921461" y="5067427"/>
              <a:ext cx="595314" cy="9849"/>
            </a:xfrm>
            <a:custGeom>
              <a:avLst/>
              <a:gdLst/>
              <a:ahLst/>
              <a:cxnLst/>
              <a:rect l="l" t="t" r="r" b="b"/>
              <a:pathLst>
                <a:path w="10276" h="170" extrusionOk="0">
                  <a:moveTo>
                    <a:pt x="0" y="0"/>
                  </a:moveTo>
                  <a:lnTo>
                    <a:pt x="0" y="169"/>
                  </a:lnTo>
                  <a:lnTo>
                    <a:pt x="10275" y="169"/>
                  </a:lnTo>
                  <a:lnTo>
                    <a:pt x="102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3" name="Google Shape;4303;p68"/>
            <p:cNvSpPr/>
            <p:nvPr/>
          </p:nvSpPr>
          <p:spPr>
            <a:xfrm>
              <a:off x="9165927" y="5172397"/>
              <a:ext cx="106132" cy="85450"/>
            </a:xfrm>
            <a:custGeom>
              <a:avLst/>
              <a:gdLst/>
              <a:ahLst/>
              <a:cxnLst/>
              <a:rect l="l" t="t" r="r" b="b"/>
              <a:pathLst>
                <a:path w="1832" h="1475" extrusionOk="0">
                  <a:moveTo>
                    <a:pt x="1" y="0"/>
                  </a:moveTo>
                  <a:lnTo>
                    <a:pt x="1" y="1475"/>
                  </a:lnTo>
                  <a:lnTo>
                    <a:pt x="1832" y="1475"/>
                  </a:lnTo>
                  <a:lnTo>
                    <a:pt x="18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4" name="Google Shape;4304;p68"/>
            <p:cNvSpPr/>
            <p:nvPr/>
          </p:nvSpPr>
          <p:spPr>
            <a:xfrm>
              <a:off x="9135688" y="5236468"/>
              <a:ext cx="166440" cy="42580"/>
            </a:xfrm>
            <a:custGeom>
              <a:avLst/>
              <a:gdLst/>
              <a:ahLst/>
              <a:cxnLst/>
              <a:rect l="l" t="t" r="r" b="b"/>
              <a:pathLst>
                <a:path w="2873" h="735" extrusionOk="0">
                  <a:moveTo>
                    <a:pt x="1" y="0"/>
                  </a:moveTo>
                  <a:lnTo>
                    <a:pt x="1" y="734"/>
                  </a:lnTo>
                  <a:lnTo>
                    <a:pt x="2873" y="734"/>
                  </a:lnTo>
                  <a:lnTo>
                    <a:pt x="28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5" name="Google Shape;4305;p68"/>
            <p:cNvSpPr/>
            <p:nvPr/>
          </p:nvSpPr>
          <p:spPr>
            <a:xfrm>
              <a:off x="9219190" y="4755125"/>
              <a:ext cx="339021" cy="523942"/>
            </a:xfrm>
            <a:custGeom>
              <a:avLst/>
              <a:gdLst/>
              <a:ahLst/>
              <a:cxnLst/>
              <a:rect l="l" t="t" r="r" b="b"/>
              <a:pathLst>
                <a:path w="5852" h="9044" extrusionOk="0">
                  <a:moveTo>
                    <a:pt x="0" y="0"/>
                  </a:moveTo>
                  <a:lnTo>
                    <a:pt x="0" y="9043"/>
                  </a:lnTo>
                  <a:lnTo>
                    <a:pt x="1435" y="9043"/>
                  </a:lnTo>
                  <a:lnTo>
                    <a:pt x="1435" y="8309"/>
                  </a:lnTo>
                  <a:lnTo>
                    <a:pt x="913" y="8309"/>
                  </a:lnTo>
                  <a:lnTo>
                    <a:pt x="913" y="7228"/>
                  </a:lnTo>
                  <a:lnTo>
                    <a:pt x="5852" y="7228"/>
                  </a:lnTo>
                  <a:lnTo>
                    <a:pt x="5007" y="0"/>
                  </a:lnTo>
                  <a:close/>
                </a:path>
              </a:pathLst>
            </a:custGeom>
            <a:solidFill>
              <a:srgbClr val="FFFFFF">
                <a:alpha val="28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306" name="Google Shape;4306;p68"/>
          <p:cNvGrpSpPr/>
          <p:nvPr/>
        </p:nvGrpSpPr>
        <p:grpSpPr>
          <a:xfrm rot="1547346">
            <a:off x="841230" y="278048"/>
            <a:ext cx="474234" cy="1051077"/>
            <a:chOff x="193568" y="114250"/>
            <a:chExt cx="537852" cy="1192078"/>
          </a:xfrm>
        </p:grpSpPr>
        <p:grpSp>
          <p:nvGrpSpPr>
            <p:cNvPr id="4307" name="Google Shape;4307;p68"/>
            <p:cNvGrpSpPr/>
            <p:nvPr/>
          </p:nvGrpSpPr>
          <p:grpSpPr>
            <a:xfrm>
              <a:off x="197025" y="114250"/>
              <a:ext cx="533468" cy="1191749"/>
              <a:chOff x="3325476" y="437723"/>
              <a:chExt cx="130800" cy="292203"/>
            </a:xfrm>
          </p:grpSpPr>
          <p:sp>
            <p:nvSpPr>
              <p:cNvPr id="4308" name="Google Shape;4308;p68"/>
              <p:cNvSpPr/>
              <p:nvPr/>
            </p:nvSpPr>
            <p:spPr>
              <a:xfrm>
                <a:off x="3325476" y="437723"/>
                <a:ext cx="130800" cy="250809"/>
              </a:xfrm>
              <a:custGeom>
                <a:avLst/>
                <a:gdLst/>
                <a:ahLst/>
                <a:cxnLst/>
                <a:rect l="l" t="t" r="r" b="b"/>
                <a:pathLst>
                  <a:path w="5232" h="9710" extrusionOk="0">
                    <a:moveTo>
                      <a:pt x="1628" y="5022"/>
                    </a:moveTo>
                    <a:lnTo>
                      <a:pt x="3665" y="5175"/>
                    </a:lnTo>
                    <a:lnTo>
                      <a:pt x="3665" y="6146"/>
                    </a:lnTo>
                    <a:lnTo>
                      <a:pt x="1628" y="6146"/>
                    </a:lnTo>
                    <a:lnTo>
                      <a:pt x="1628" y="5022"/>
                    </a:lnTo>
                    <a:close/>
                    <a:moveTo>
                      <a:pt x="4709" y="1"/>
                    </a:moveTo>
                    <a:cubicBezTo>
                      <a:pt x="4667" y="1"/>
                      <a:pt x="4625" y="6"/>
                      <a:pt x="4583" y="18"/>
                    </a:cubicBezTo>
                    <a:lnTo>
                      <a:pt x="356" y="1127"/>
                    </a:lnTo>
                    <a:cubicBezTo>
                      <a:pt x="141" y="1185"/>
                      <a:pt x="0" y="1382"/>
                      <a:pt x="3" y="1597"/>
                    </a:cubicBezTo>
                    <a:cubicBezTo>
                      <a:pt x="3" y="1842"/>
                      <a:pt x="194" y="2048"/>
                      <a:pt x="449" y="2067"/>
                    </a:cubicBezTo>
                    <a:lnTo>
                      <a:pt x="1754" y="2153"/>
                    </a:lnTo>
                    <a:lnTo>
                      <a:pt x="356" y="2518"/>
                    </a:lnTo>
                    <a:cubicBezTo>
                      <a:pt x="384" y="2534"/>
                      <a:pt x="378" y="2537"/>
                      <a:pt x="375" y="2537"/>
                    </a:cubicBezTo>
                    <a:cubicBezTo>
                      <a:pt x="369" y="2540"/>
                      <a:pt x="359" y="2540"/>
                      <a:pt x="353" y="2546"/>
                    </a:cubicBezTo>
                    <a:cubicBezTo>
                      <a:pt x="344" y="2549"/>
                      <a:pt x="338" y="2549"/>
                      <a:pt x="329" y="2552"/>
                    </a:cubicBezTo>
                    <a:cubicBezTo>
                      <a:pt x="320" y="2555"/>
                      <a:pt x="316" y="2555"/>
                      <a:pt x="310" y="2558"/>
                    </a:cubicBezTo>
                    <a:lnTo>
                      <a:pt x="286" y="2570"/>
                    </a:lnTo>
                    <a:cubicBezTo>
                      <a:pt x="283" y="2577"/>
                      <a:pt x="277" y="2577"/>
                      <a:pt x="270" y="2580"/>
                    </a:cubicBezTo>
                    <a:cubicBezTo>
                      <a:pt x="264" y="2583"/>
                      <a:pt x="252" y="2589"/>
                      <a:pt x="243" y="2595"/>
                    </a:cubicBezTo>
                    <a:cubicBezTo>
                      <a:pt x="240" y="2598"/>
                      <a:pt x="237" y="2598"/>
                      <a:pt x="234" y="2601"/>
                    </a:cubicBezTo>
                    <a:cubicBezTo>
                      <a:pt x="224" y="2610"/>
                      <a:pt x="218" y="2613"/>
                      <a:pt x="209" y="2620"/>
                    </a:cubicBezTo>
                    <a:lnTo>
                      <a:pt x="200" y="2632"/>
                    </a:lnTo>
                    <a:cubicBezTo>
                      <a:pt x="191" y="2641"/>
                      <a:pt x="184" y="2644"/>
                      <a:pt x="175" y="2650"/>
                    </a:cubicBezTo>
                    <a:lnTo>
                      <a:pt x="163" y="2663"/>
                    </a:lnTo>
                    <a:lnTo>
                      <a:pt x="144" y="2681"/>
                    </a:lnTo>
                    <a:cubicBezTo>
                      <a:pt x="141" y="2687"/>
                      <a:pt x="138" y="2693"/>
                      <a:pt x="132" y="2696"/>
                    </a:cubicBezTo>
                    <a:cubicBezTo>
                      <a:pt x="129" y="2706"/>
                      <a:pt x="126" y="2709"/>
                      <a:pt x="123" y="2718"/>
                    </a:cubicBezTo>
                    <a:cubicBezTo>
                      <a:pt x="117" y="2724"/>
                      <a:pt x="114" y="2733"/>
                      <a:pt x="111" y="2736"/>
                    </a:cubicBezTo>
                    <a:cubicBezTo>
                      <a:pt x="108" y="2742"/>
                      <a:pt x="101" y="2749"/>
                      <a:pt x="98" y="2755"/>
                    </a:cubicBezTo>
                    <a:lnTo>
                      <a:pt x="86" y="2779"/>
                    </a:lnTo>
                    <a:cubicBezTo>
                      <a:pt x="83" y="2785"/>
                      <a:pt x="83" y="2789"/>
                      <a:pt x="80" y="2798"/>
                    </a:cubicBezTo>
                    <a:cubicBezTo>
                      <a:pt x="77" y="2804"/>
                      <a:pt x="71" y="2813"/>
                      <a:pt x="71" y="2819"/>
                    </a:cubicBezTo>
                    <a:cubicBezTo>
                      <a:pt x="68" y="2828"/>
                      <a:pt x="68" y="2835"/>
                      <a:pt x="65" y="2841"/>
                    </a:cubicBezTo>
                    <a:cubicBezTo>
                      <a:pt x="62" y="2847"/>
                      <a:pt x="62" y="2856"/>
                      <a:pt x="55" y="2862"/>
                    </a:cubicBezTo>
                    <a:cubicBezTo>
                      <a:pt x="52" y="2871"/>
                      <a:pt x="52" y="2878"/>
                      <a:pt x="49" y="2890"/>
                    </a:cubicBezTo>
                    <a:cubicBezTo>
                      <a:pt x="49" y="2896"/>
                      <a:pt x="46" y="2902"/>
                      <a:pt x="46" y="2908"/>
                    </a:cubicBezTo>
                    <a:cubicBezTo>
                      <a:pt x="46" y="2921"/>
                      <a:pt x="40" y="2930"/>
                      <a:pt x="40" y="2939"/>
                    </a:cubicBezTo>
                    <a:lnTo>
                      <a:pt x="40" y="2951"/>
                    </a:lnTo>
                    <a:lnTo>
                      <a:pt x="40" y="2961"/>
                    </a:lnTo>
                    <a:lnTo>
                      <a:pt x="40" y="2991"/>
                    </a:lnTo>
                    <a:lnTo>
                      <a:pt x="40" y="3010"/>
                    </a:lnTo>
                    <a:lnTo>
                      <a:pt x="40" y="3037"/>
                    </a:lnTo>
                    <a:cubicBezTo>
                      <a:pt x="40" y="3043"/>
                      <a:pt x="40" y="3050"/>
                      <a:pt x="46" y="3059"/>
                    </a:cubicBezTo>
                    <a:cubicBezTo>
                      <a:pt x="46" y="3068"/>
                      <a:pt x="49" y="3071"/>
                      <a:pt x="49" y="3077"/>
                    </a:cubicBezTo>
                    <a:cubicBezTo>
                      <a:pt x="49" y="3090"/>
                      <a:pt x="52" y="3099"/>
                      <a:pt x="55" y="3105"/>
                    </a:cubicBezTo>
                    <a:lnTo>
                      <a:pt x="55" y="3114"/>
                    </a:lnTo>
                    <a:cubicBezTo>
                      <a:pt x="55" y="3117"/>
                      <a:pt x="62" y="3120"/>
                      <a:pt x="62" y="3123"/>
                    </a:cubicBezTo>
                    <a:cubicBezTo>
                      <a:pt x="65" y="3133"/>
                      <a:pt x="65" y="3139"/>
                      <a:pt x="68" y="3145"/>
                    </a:cubicBezTo>
                    <a:cubicBezTo>
                      <a:pt x="71" y="3151"/>
                      <a:pt x="77" y="3160"/>
                      <a:pt x="77" y="3166"/>
                    </a:cubicBezTo>
                    <a:cubicBezTo>
                      <a:pt x="80" y="3169"/>
                      <a:pt x="80" y="3179"/>
                      <a:pt x="83" y="3182"/>
                    </a:cubicBezTo>
                    <a:cubicBezTo>
                      <a:pt x="95" y="3209"/>
                      <a:pt x="111" y="3237"/>
                      <a:pt x="126" y="3259"/>
                    </a:cubicBezTo>
                    <a:lnTo>
                      <a:pt x="129" y="3262"/>
                    </a:lnTo>
                    <a:cubicBezTo>
                      <a:pt x="138" y="3274"/>
                      <a:pt x="144" y="3283"/>
                      <a:pt x="154" y="3292"/>
                    </a:cubicBezTo>
                    <a:lnTo>
                      <a:pt x="160" y="3302"/>
                    </a:lnTo>
                    <a:lnTo>
                      <a:pt x="184" y="3323"/>
                    </a:lnTo>
                    <a:lnTo>
                      <a:pt x="194" y="3335"/>
                    </a:lnTo>
                    <a:cubicBezTo>
                      <a:pt x="203" y="3345"/>
                      <a:pt x="209" y="3348"/>
                      <a:pt x="218" y="3354"/>
                    </a:cubicBezTo>
                    <a:lnTo>
                      <a:pt x="230" y="3366"/>
                    </a:lnTo>
                    <a:cubicBezTo>
                      <a:pt x="237" y="3369"/>
                      <a:pt x="246" y="3378"/>
                      <a:pt x="252" y="3381"/>
                    </a:cubicBezTo>
                    <a:cubicBezTo>
                      <a:pt x="255" y="3384"/>
                      <a:pt x="261" y="3391"/>
                      <a:pt x="267" y="3391"/>
                    </a:cubicBezTo>
                    <a:cubicBezTo>
                      <a:pt x="280" y="3397"/>
                      <a:pt x="292" y="3406"/>
                      <a:pt x="301" y="3409"/>
                    </a:cubicBezTo>
                    <a:cubicBezTo>
                      <a:pt x="307" y="3412"/>
                      <a:pt x="313" y="3412"/>
                      <a:pt x="316" y="3415"/>
                    </a:cubicBezTo>
                    <a:lnTo>
                      <a:pt x="341" y="3427"/>
                    </a:lnTo>
                    <a:cubicBezTo>
                      <a:pt x="347" y="3431"/>
                      <a:pt x="353" y="3431"/>
                      <a:pt x="359" y="3437"/>
                    </a:cubicBezTo>
                    <a:cubicBezTo>
                      <a:pt x="369" y="3440"/>
                      <a:pt x="375" y="3443"/>
                      <a:pt x="384" y="3443"/>
                    </a:cubicBezTo>
                    <a:cubicBezTo>
                      <a:pt x="387" y="3443"/>
                      <a:pt x="393" y="3446"/>
                      <a:pt x="399" y="3446"/>
                    </a:cubicBezTo>
                    <a:cubicBezTo>
                      <a:pt x="409" y="3452"/>
                      <a:pt x="418" y="3452"/>
                      <a:pt x="430" y="3455"/>
                    </a:cubicBezTo>
                    <a:cubicBezTo>
                      <a:pt x="433" y="3455"/>
                      <a:pt x="436" y="3455"/>
                      <a:pt x="439" y="3458"/>
                    </a:cubicBezTo>
                    <a:cubicBezTo>
                      <a:pt x="455" y="3461"/>
                      <a:pt x="470" y="3461"/>
                      <a:pt x="485" y="3467"/>
                    </a:cubicBezTo>
                    <a:lnTo>
                      <a:pt x="1954" y="3590"/>
                    </a:lnTo>
                    <a:lnTo>
                      <a:pt x="387" y="3996"/>
                    </a:lnTo>
                    <a:cubicBezTo>
                      <a:pt x="172" y="4054"/>
                      <a:pt x="31" y="4251"/>
                      <a:pt x="34" y="4460"/>
                    </a:cubicBezTo>
                    <a:cubicBezTo>
                      <a:pt x="34" y="4705"/>
                      <a:pt x="221" y="4917"/>
                      <a:pt x="473" y="4936"/>
                    </a:cubicBezTo>
                    <a:lnTo>
                      <a:pt x="682" y="4951"/>
                    </a:lnTo>
                    <a:lnTo>
                      <a:pt x="682" y="6146"/>
                    </a:lnTo>
                    <a:lnTo>
                      <a:pt x="261" y="6146"/>
                    </a:lnTo>
                    <a:lnTo>
                      <a:pt x="261" y="8115"/>
                    </a:lnTo>
                    <a:cubicBezTo>
                      <a:pt x="261" y="8480"/>
                      <a:pt x="556" y="8775"/>
                      <a:pt x="922" y="8775"/>
                    </a:cubicBezTo>
                    <a:lnTo>
                      <a:pt x="1192" y="8775"/>
                    </a:lnTo>
                    <a:cubicBezTo>
                      <a:pt x="1054" y="8791"/>
                      <a:pt x="946" y="8907"/>
                      <a:pt x="946" y="9049"/>
                    </a:cubicBezTo>
                    <a:lnTo>
                      <a:pt x="946" y="9436"/>
                    </a:lnTo>
                    <a:cubicBezTo>
                      <a:pt x="946" y="9586"/>
                      <a:pt x="1069" y="9709"/>
                      <a:pt x="1220" y="9709"/>
                    </a:cubicBezTo>
                    <a:lnTo>
                      <a:pt x="4024" y="9709"/>
                    </a:lnTo>
                    <a:cubicBezTo>
                      <a:pt x="4171" y="9709"/>
                      <a:pt x="4294" y="9586"/>
                      <a:pt x="4294" y="9436"/>
                    </a:cubicBezTo>
                    <a:lnTo>
                      <a:pt x="4294" y="9049"/>
                    </a:lnTo>
                    <a:cubicBezTo>
                      <a:pt x="4294" y="8898"/>
                      <a:pt x="4171" y="8775"/>
                      <a:pt x="4021" y="8775"/>
                    </a:cubicBezTo>
                    <a:lnTo>
                      <a:pt x="4322" y="8775"/>
                    </a:lnTo>
                    <a:cubicBezTo>
                      <a:pt x="4687" y="8775"/>
                      <a:pt x="4982" y="8480"/>
                      <a:pt x="4982" y="8115"/>
                    </a:cubicBezTo>
                    <a:lnTo>
                      <a:pt x="4982" y="6146"/>
                    </a:lnTo>
                    <a:lnTo>
                      <a:pt x="4617" y="6146"/>
                    </a:lnTo>
                    <a:lnTo>
                      <a:pt x="4617" y="5240"/>
                    </a:lnTo>
                    <a:lnTo>
                      <a:pt x="4703" y="5249"/>
                    </a:lnTo>
                    <a:lnTo>
                      <a:pt x="4737" y="5249"/>
                    </a:lnTo>
                    <a:cubicBezTo>
                      <a:pt x="4982" y="5249"/>
                      <a:pt x="5191" y="5055"/>
                      <a:pt x="5210" y="4807"/>
                    </a:cubicBezTo>
                    <a:cubicBezTo>
                      <a:pt x="5228" y="4546"/>
                      <a:pt x="5032" y="4315"/>
                      <a:pt x="4770" y="4294"/>
                    </a:cubicBezTo>
                    <a:lnTo>
                      <a:pt x="3367" y="4192"/>
                    </a:lnTo>
                    <a:lnTo>
                      <a:pt x="4856" y="3799"/>
                    </a:lnTo>
                    <a:lnTo>
                      <a:pt x="4860" y="3799"/>
                    </a:lnTo>
                    <a:lnTo>
                      <a:pt x="4893" y="3787"/>
                    </a:lnTo>
                    <a:cubicBezTo>
                      <a:pt x="4899" y="3787"/>
                      <a:pt x="4903" y="3784"/>
                      <a:pt x="4906" y="3784"/>
                    </a:cubicBezTo>
                    <a:cubicBezTo>
                      <a:pt x="4918" y="3781"/>
                      <a:pt x="4924" y="3778"/>
                      <a:pt x="4936" y="3771"/>
                    </a:cubicBezTo>
                    <a:cubicBezTo>
                      <a:pt x="4939" y="3768"/>
                      <a:pt x="4946" y="3768"/>
                      <a:pt x="4952" y="3765"/>
                    </a:cubicBezTo>
                    <a:lnTo>
                      <a:pt x="4976" y="3753"/>
                    </a:lnTo>
                    <a:cubicBezTo>
                      <a:pt x="4992" y="3741"/>
                      <a:pt x="5010" y="3735"/>
                      <a:pt x="5025" y="3722"/>
                    </a:cubicBezTo>
                    <a:lnTo>
                      <a:pt x="5028" y="3722"/>
                    </a:lnTo>
                    <a:cubicBezTo>
                      <a:pt x="5035" y="3719"/>
                      <a:pt x="5044" y="3710"/>
                      <a:pt x="5047" y="3704"/>
                    </a:cubicBezTo>
                    <a:lnTo>
                      <a:pt x="5059" y="3692"/>
                    </a:lnTo>
                    <a:lnTo>
                      <a:pt x="5075" y="3676"/>
                    </a:lnTo>
                    <a:lnTo>
                      <a:pt x="5090" y="3661"/>
                    </a:lnTo>
                    <a:cubicBezTo>
                      <a:pt x="5093" y="3658"/>
                      <a:pt x="5099" y="3649"/>
                      <a:pt x="5102" y="3646"/>
                    </a:cubicBezTo>
                    <a:cubicBezTo>
                      <a:pt x="5105" y="3639"/>
                      <a:pt x="5111" y="3630"/>
                      <a:pt x="5118" y="3627"/>
                    </a:cubicBezTo>
                    <a:cubicBezTo>
                      <a:pt x="5121" y="3624"/>
                      <a:pt x="5124" y="3621"/>
                      <a:pt x="5124" y="3612"/>
                    </a:cubicBezTo>
                    <a:cubicBezTo>
                      <a:pt x="5130" y="3606"/>
                      <a:pt x="5136" y="3596"/>
                      <a:pt x="5139" y="3587"/>
                    </a:cubicBezTo>
                    <a:cubicBezTo>
                      <a:pt x="5145" y="3584"/>
                      <a:pt x="5145" y="3581"/>
                      <a:pt x="5148" y="3578"/>
                    </a:cubicBezTo>
                    <a:cubicBezTo>
                      <a:pt x="5151" y="3569"/>
                      <a:pt x="5154" y="3556"/>
                      <a:pt x="5164" y="3550"/>
                    </a:cubicBezTo>
                    <a:cubicBezTo>
                      <a:pt x="5167" y="3547"/>
                      <a:pt x="5167" y="3538"/>
                      <a:pt x="5170" y="3535"/>
                    </a:cubicBezTo>
                    <a:cubicBezTo>
                      <a:pt x="5176" y="3529"/>
                      <a:pt x="5179" y="3517"/>
                      <a:pt x="5182" y="3507"/>
                    </a:cubicBezTo>
                    <a:cubicBezTo>
                      <a:pt x="5185" y="3501"/>
                      <a:pt x="5185" y="3498"/>
                      <a:pt x="5191" y="3489"/>
                    </a:cubicBezTo>
                    <a:cubicBezTo>
                      <a:pt x="5194" y="3483"/>
                      <a:pt x="5194" y="3474"/>
                      <a:pt x="5197" y="3467"/>
                    </a:cubicBezTo>
                    <a:cubicBezTo>
                      <a:pt x="5200" y="3458"/>
                      <a:pt x="5200" y="3452"/>
                      <a:pt x="5200" y="3443"/>
                    </a:cubicBezTo>
                    <a:cubicBezTo>
                      <a:pt x="5200" y="3434"/>
                      <a:pt x="5207" y="3427"/>
                      <a:pt x="5207" y="3424"/>
                    </a:cubicBezTo>
                    <a:cubicBezTo>
                      <a:pt x="5207" y="3415"/>
                      <a:pt x="5210" y="3403"/>
                      <a:pt x="5210" y="3397"/>
                    </a:cubicBezTo>
                    <a:lnTo>
                      <a:pt x="5210" y="3384"/>
                    </a:lnTo>
                    <a:lnTo>
                      <a:pt x="5210" y="3378"/>
                    </a:lnTo>
                    <a:lnTo>
                      <a:pt x="5210" y="3348"/>
                    </a:lnTo>
                    <a:lnTo>
                      <a:pt x="5210" y="3326"/>
                    </a:lnTo>
                    <a:lnTo>
                      <a:pt x="5210" y="3305"/>
                    </a:lnTo>
                    <a:cubicBezTo>
                      <a:pt x="5210" y="3295"/>
                      <a:pt x="5210" y="3289"/>
                      <a:pt x="5207" y="3277"/>
                    </a:cubicBezTo>
                    <a:cubicBezTo>
                      <a:pt x="5207" y="3271"/>
                      <a:pt x="5200" y="3265"/>
                      <a:pt x="5200" y="3259"/>
                    </a:cubicBezTo>
                    <a:cubicBezTo>
                      <a:pt x="5200" y="3246"/>
                      <a:pt x="5197" y="3240"/>
                      <a:pt x="5194" y="3228"/>
                    </a:cubicBezTo>
                    <a:lnTo>
                      <a:pt x="5194" y="3219"/>
                    </a:lnTo>
                    <a:cubicBezTo>
                      <a:pt x="5194" y="3216"/>
                      <a:pt x="5191" y="3212"/>
                      <a:pt x="5191" y="3209"/>
                    </a:cubicBezTo>
                    <a:cubicBezTo>
                      <a:pt x="5185" y="3197"/>
                      <a:pt x="5182" y="3188"/>
                      <a:pt x="5182" y="3179"/>
                    </a:cubicBezTo>
                    <a:cubicBezTo>
                      <a:pt x="5179" y="3169"/>
                      <a:pt x="5179" y="3166"/>
                      <a:pt x="5176" y="3157"/>
                    </a:cubicBezTo>
                    <a:lnTo>
                      <a:pt x="5164" y="3136"/>
                    </a:lnTo>
                    <a:cubicBezTo>
                      <a:pt x="5161" y="3126"/>
                      <a:pt x="5154" y="3120"/>
                      <a:pt x="5151" y="3117"/>
                    </a:cubicBezTo>
                    <a:cubicBezTo>
                      <a:pt x="5148" y="3108"/>
                      <a:pt x="5145" y="3105"/>
                      <a:pt x="5139" y="3096"/>
                    </a:cubicBezTo>
                    <a:cubicBezTo>
                      <a:pt x="5136" y="3090"/>
                      <a:pt x="5133" y="3080"/>
                      <a:pt x="5124" y="3074"/>
                    </a:cubicBezTo>
                    <a:cubicBezTo>
                      <a:pt x="5121" y="3071"/>
                      <a:pt x="5118" y="3062"/>
                      <a:pt x="5114" y="3059"/>
                    </a:cubicBezTo>
                    <a:cubicBezTo>
                      <a:pt x="5108" y="3050"/>
                      <a:pt x="5102" y="3043"/>
                      <a:pt x="5099" y="3034"/>
                    </a:cubicBezTo>
                    <a:cubicBezTo>
                      <a:pt x="5093" y="3031"/>
                      <a:pt x="5090" y="3025"/>
                      <a:pt x="5087" y="3019"/>
                    </a:cubicBezTo>
                    <a:lnTo>
                      <a:pt x="5068" y="3000"/>
                    </a:lnTo>
                    <a:lnTo>
                      <a:pt x="5053" y="2985"/>
                    </a:lnTo>
                    <a:cubicBezTo>
                      <a:pt x="5044" y="2982"/>
                      <a:pt x="5041" y="2973"/>
                      <a:pt x="5032" y="2970"/>
                    </a:cubicBezTo>
                    <a:cubicBezTo>
                      <a:pt x="5025" y="2967"/>
                      <a:pt x="5022" y="2957"/>
                      <a:pt x="5013" y="2954"/>
                    </a:cubicBezTo>
                    <a:cubicBezTo>
                      <a:pt x="5010" y="2951"/>
                      <a:pt x="5001" y="2948"/>
                      <a:pt x="4998" y="2942"/>
                    </a:cubicBezTo>
                    <a:cubicBezTo>
                      <a:pt x="4992" y="2939"/>
                      <a:pt x="4982" y="2936"/>
                      <a:pt x="4976" y="2930"/>
                    </a:cubicBezTo>
                    <a:cubicBezTo>
                      <a:pt x="4970" y="2924"/>
                      <a:pt x="4964" y="2921"/>
                      <a:pt x="4961" y="2918"/>
                    </a:cubicBezTo>
                    <a:lnTo>
                      <a:pt x="4936" y="2905"/>
                    </a:lnTo>
                    <a:cubicBezTo>
                      <a:pt x="4930" y="2902"/>
                      <a:pt x="4924" y="2902"/>
                      <a:pt x="4918" y="2896"/>
                    </a:cubicBezTo>
                    <a:cubicBezTo>
                      <a:pt x="4909" y="2893"/>
                      <a:pt x="4903" y="2890"/>
                      <a:pt x="4893" y="2890"/>
                    </a:cubicBezTo>
                    <a:cubicBezTo>
                      <a:pt x="4887" y="2887"/>
                      <a:pt x="4878" y="2887"/>
                      <a:pt x="4875" y="2884"/>
                    </a:cubicBezTo>
                    <a:cubicBezTo>
                      <a:pt x="4869" y="2878"/>
                      <a:pt x="4860" y="2878"/>
                      <a:pt x="4853" y="2875"/>
                    </a:cubicBezTo>
                    <a:cubicBezTo>
                      <a:pt x="4844" y="2871"/>
                      <a:pt x="4838" y="2871"/>
                      <a:pt x="4826" y="2868"/>
                    </a:cubicBezTo>
                    <a:cubicBezTo>
                      <a:pt x="4817" y="2868"/>
                      <a:pt x="4813" y="2862"/>
                      <a:pt x="4807" y="2862"/>
                    </a:cubicBezTo>
                    <a:cubicBezTo>
                      <a:pt x="4795" y="2862"/>
                      <a:pt x="4786" y="2859"/>
                      <a:pt x="4777" y="2859"/>
                    </a:cubicBezTo>
                    <a:lnTo>
                      <a:pt x="4764" y="2859"/>
                    </a:lnTo>
                    <a:lnTo>
                      <a:pt x="3293" y="2736"/>
                    </a:lnTo>
                    <a:lnTo>
                      <a:pt x="4844" y="2328"/>
                    </a:lnTo>
                    <a:lnTo>
                      <a:pt x="4847" y="2328"/>
                    </a:lnTo>
                    <a:cubicBezTo>
                      <a:pt x="4860" y="2325"/>
                      <a:pt x="4869" y="2322"/>
                      <a:pt x="4878" y="2319"/>
                    </a:cubicBezTo>
                    <a:cubicBezTo>
                      <a:pt x="4884" y="2319"/>
                      <a:pt x="4890" y="2312"/>
                      <a:pt x="4893" y="2312"/>
                    </a:cubicBezTo>
                    <a:cubicBezTo>
                      <a:pt x="4903" y="2309"/>
                      <a:pt x="4915" y="2306"/>
                      <a:pt x="4921" y="2303"/>
                    </a:cubicBezTo>
                    <a:cubicBezTo>
                      <a:pt x="4924" y="2297"/>
                      <a:pt x="4933" y="2297"/>
                      <a:pt x="4936" y="2294"/>
                    </a:cubicBezTo>
                    <a:cubicBezTo>
                      <a:pt x="4946" y="2291"/>
                      <a:pt x="4952" y="2288"/>
                      <a:pt x="4955" y="2282"/>
                    </a:cubicBezTo>
                    <a:cubicBezTo>
                      <a:pt x="4964" y="2279"/>
                      <a:pt x="4970" y="2276"/>
                      <a:pt x="4976" y="2272"/>
                    </a:cubicBezTo>
                    <a:cubicBezTo>
                      <a:pt x="4979" y="2266"/>
                      <a:pt x="4982" y="2266"/>
                      <a:pt x="4985" y="2263"/>
                    </a:cubicBezTo>
                    <a:cubicBezTo>
                      <a:pt x="5013" y="2245"/>
                      <a:pt x="5041" y="2226"/>
                      <a:pt x="5059" y="2202"/>
                    </a:cubicBezTo>
                    <a:lnTo>
                      <a:pt x="5075" y="2186"/>
                    </a:lnTo>
                    <a:lnTo>
                      <a:pt x="5087" y="2174"/>
                    </a:lnTo>
                    <a:cubicBezTo>
                      <a:pt x="5093" y="2168"/>
                      <a:pt x="5099" y="2159"/>
                      <a:pt x="5105" y="2153"/>
                    </a:cubicBezTo>
                    <a:cubicBezTo>
                      <a:pt x="5108" y="2150"/>
                      <a:pt x="5108" y="2143"/>
                      <a:pt x="5114" y="2140"/>
                    </a:cubicBezTo>
                    <a:cubicBezTo>
                      <a:pt x="5121" y="2134"/>
                      <a:pt x="5124" y="2122"/>
                      <a:pt x="5133" y="2113"/>
                    </a:cubicBezTo>
                    <a:cubicBezTo>
                      <a:pt x="5136" y="2110"/>
                      <a:pt x="5136" y="2107"/>
                      <a:pt x="5136" y="2104"/>
                    </a:cubicBezTo>
                    <a:cubicBezTo>
                      <a:pt x="5139" y="2091"/>
                      <a:pt x="5148" y="2082"/>
                      <a:pt x="5151" y="2073"/>
                    </a:cubicBezTo>
                    <a:cubicBezTo>
                      <a:pt x="5151" y="2067"/>
                      <a:pt x="5154" y="2064"/>
                      <a:pt x="5154" y="2061"/>
                    </a:cubicBezTo>
                    <a:cubicBezTo>
                      <a:pt x="5161" y="2051"/>
                      <a:pt x="5164" y="2042"/>
                      <a:pt x="5167" y="2030"/>
                    </a:cubicBezTo>
                    <a:cubicBezTo>
                      <a:pt x="5170" y="2027"/>
                      <a:pt x="5170" y="2018"/>
                      <a:pt x="5170" y="2014"/>
                    </a:cubicBezTo>
                    <a:cubicBezTo>
                      <a:pt x="5176" y="2005"/>
                      <a:pt x="5176" y="1999"/>
                      <a:pt x="5179" y="1987"/>
                    </a:cubicBezTo>
                    <a:cubicBezTo>
                      <a:pt x="5182" y="1981"/>
                      <a:pt x="5182" y="1971"/>
                      <a:pt x="5182" y="1965"/>
                    </a:cubicBezTo>
                    <a:cubicBezTo>
                      <a:pt x="5182" y="1956"/>
                      <a:pt x="5185" y="1953"/>
                      <a:pt x="5185" y="1944"/>
                    </a:cubicBezTo>
                    <a:cubicBezTo>
                      <a:pt x="5185" y="1935"/>
                      <a:pt x="5191" y="1925"/>
                      <a:pt x="5191" y="1913"/>
                    </a:cubicBezTo>
                    <a:lnTo>
                      <a:pt x="5191" y="1904"/>
                    </a:lnTo>
                    <a:lnTo>
                      <a:pt x="5191" y="1898"/>
                    </a:lnTo>
                    <a:lnTo>
                      <a:pt x="5191" y="1867"/>
                    </a:lnTo>
                    <a:lnTo>
                      <a:pt x="5191" y="1852"/>
                    </a:lnTo>
                    <a:cubicBezTo>
                      <a:pt x="5191" y="1846"/>
                      <a:pt x="5191" y="1836"/>
                      <a:pt x="5185" y="1830"/>
                    </a:cubicBezTo>
                    <a:cubicBezTo>
                      <a:pt x="5185" y="1821"/>
                      <a:pt x="5185" y="1815"/>
                      <a:pt x="5182" y="1803"/>
                    </a:cubicBezTo>
                    <a:cubicBezTo>
                      <a:pt x="5182" y="1799"/>
                      <a:pt x="5179" y="1790"/>
                      <a:pt x="5179" y="1787"/>
                    </a:cubicBezTo>
                    <a:cubicBezTo>
                      <a:pt x="5176" y="1775"/>
                      <a:pt x="5176" y="1766"/>
                      <a:pt x="5170" y="1756"/>
                    </a:cubicBezTo>
                    <a:lnTo>
                      <a:pt x="5170" y="1753"/>
                    </a:lnTo>
                    <a:cubicBezTo>
                      <a:pt x="5170" y="1750"/>
                      <a:pt x="5167" y="1744"/>
                      <a:pt x="5167" y="1741"/>
                    </a:cubicBezTo>
                    <a:cubicBezTo>
                      <a:pt x="5164" y="1729"/>
                      <a:pt x="5161" y="1720"/>
                      <a:pt x="5154" y="1710"/>
                    </a:cubicBezTo>
                    <a:cubicBezTo>
                      <a:pt x="5151" y="1707"/>
                      <a:pt x="5151" y="1698"/>
                      <a:pt x="5148" y="1695"/>
                    </a:cubicBezTo>
                    <a:cubicBezTo>
                      <a:pt x="5145" y="1689"/>
                      <a:pt x="5139" y="1680"/>
                      <a:pt x="5136" y="1667"/>
                    </a:cubicBezTo>
                    <a:cubicBezTo>
                      <a:pt x="5133" y="1661"/>
                      <a:pt x="5130" y="1652"/>
                      <a:pt x="5124" y="1649"/>
                    </a:cubicBezTo>
                    <a:cubicBezTo>
                      <a:pt x="5121" y="1643"/>
                      <a:pt x="5118" y="1637"/>
                      <a:pt x="5114" y="1630"/>
                    </a:cubicBezTo>
                    <a:cubicBezTo>
                      <a:pt x="5108" y="1621"/>
                      <a:pt x="5105" y="1615"/>
                      <a:pt x="5099" y="1606"/>
                    </a:cubicBezTo>
                    <a:cubicBezTo>
                      <a:pt x="5093" y="1603"/>
                      <a:pt x="5090" y="1597"/>
                      <a:pt x="5087" y="1591"/>
                    </a:cubicBezTo>
                    <a:cubicBezTo>
                      <a:pt x="5084" y="1584"/>
                      <a:pt x="5075" y="1575"/>
                      <a:pt x="5071" y="1569"/>
                    </a:cubicBezTo>
                    <a:cubicBezTo>
                      <a:pt x="5068" y="1566"/>
                      <a:pt x="5062" y="1557"/>
                      <a:pt x="5059" y="1554"/>
                    </a:cubicBezTo>
                    <a:lnTo>
                      <a:pt x="5041" y="1535"/>
                    </a:lnTo>
                    <a:lnTo>
                      <a:pt x="5025" y="1520"/>
                    </a:lnTo>
                    <a:cubicBezTo>
                      <a:pt x="5022" y="1514"/>
                      <a:pt x="5013" y="1508"/>
                      <a:pt x="5007" y="1505"/>
                    </a:cubicBezTo>
                    <a:cubicBezTo>
                      <a:pt x="4998" y="1498"/>
                      <a:pt x="4995" y="1492"/>
                      <a:pt x="4985" y="1489"/>
                    </a:cubicBezTo>
                    <a:cubicBezTo>
                      <a:pt x="4982" y="1483"/>
                      <a:pt x="4976" y="1480"/>
                      <a:pt x="4970" y="1477"/>
                    </a:cubicBezTo>
                    <a:cubicBezTo>
                      <a:pt x="4964" y="1474"/>
                      <a:pt x="4955" y="1465"/>
                      <a:pt x="4949" y="1462"/>
                    </a:cubicBezTo>
                    <a:cubicBezTo>
                      <a:pt x="4946" y="1458"/>
                      <a:pt x="4936" y="1452"/>
                      <a:pt x="4933" y="1452"/>
                    </a:cubicBezTo>
                    <a:lnTo>
                      <a:pt x="4909" y="1443"/>
                    </a:lnTo>
                    <a:cubicBezTo>
                      <a:pt x="4906" y="1437"/>
                      <a:pt x="4899" y="1437"/>
                      <a:pt x="4893" y="1434"/>
                    </a:cubicBezTo>
                    <a:lnTo>
                      <a:pt x="4872" y="1422"/>
                    </a:lnTo>
                    <a:cubicBezTo>
                      <a:pt x="4863" y="1419"/>
                      <a:pt x="4856" y="1419"/>
                      <a:pt x="4853" y="1415"/>
                    </a:cubicBezTo>
                    <a:cubicBezTo>
                      <a:pt x="4844" y="1412"/>
                      <a:pt x="4838" y="1412"/>
                      <a:pt x="4829" y="1406"/>
                    </a:cubicBezTo>
                    <a:cubicBezTo>
                      <a:pt x="4823" y="1403"/>
                      <a:pt x="4810" y="1403"/>
                      <a:pt x="4801" y="1400"/>
                    </a:cubicBezTo>
                    <a:cubicBezTo>
                      <a:pt x="4795" y="1400"/>
                      <a:pt x="4792" y="1397"/>
                      <a:pt x="4783" y="1397"/>
                    </a:cubicBezTo>
                    <a:cubicBezTo>
                      <a:pt x="4770" y="1397"/>
                      <a:pt x="4761" y="1391"/>
                      <a:pt x="4749" y="1391"/>
                    </a:cubicBezTo>
                    <a:lnTo>
                      <a:pt x="4730" y="1391"/>
                    </a:lnTo>
                    <a:lnTo>
                      <a:pt x="3413" y="1308"/>
                    </a:lnTo>
                    <a:lnTo>
                      <a:pt x="4826" y="936"/>
                    </a:lnTo>
                    <a:cubicBezTo>
                      <a:pt x="5078" y="869"/>
                      <a:pt x="5231" y="608"/>
                      <a:pt x="5164" y="356"/>
                    </a:cubicBezTo>
                    <a:cubicBezTo>
                      <a:pt x="5110" y="143"/>
                      <a:pt x="4919" y="1"/>
                      <a:pt x="4709"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9" name="Google Shape;4309;p68"/>
              <p:cNvSpPr/>
              <p:nvPr/>
            </p:nvSpPr>
            <p:spPr>
              <a:xfrm>
                <a:off x="3349124" y="701582"/>
                <a:ext cx="83725" cy="28343"/>
              </a:xfrm>
              <a:custGeom>
                <a:avLst/>
                <a:gdLst/>
                <a:ahLst/>
                <a:cxnLst/>
                <a:rect l="l" t="t" r="r" b="b"/>
                <a:pathLst>
                  <a:path w="3349" h="901" extrusionOk="0">
                    <a:moveTo>
                      <a:pt x="246" y="0"/>
                    </a:moveTo>
                    <a:cubicBezTo>
                      <a:pt x="108" y="16"/>
                      <a:pt x="0" y="132"/>
                      <a:pt x="0" y="274"/>
                    </a:cubicBezTo>
                    <a:cubicBezTo>
                      <a:pt x="0" y="301"/>
                      <a:pt x="6" y="329"/>
                      <a:pt x="6" y="350"/>
                    </a:cubicBezTo>
                    <a:cubicBezTo>
                      <a:pt x="9" y="390"/>
                      <a:pt x="16" y="424"/>
                      <a:pt x="28" y="458"/>
                    </a:cubicBezTo>
                    <a:cubicBezTo>
                      <a:pt x="28" y="461"/>
                      <a:pt x="31" y="467"/>
                      <a:pt x="31" y="467"/>
                    </a:cubicBezTo>
                    <a:cubicBezTo>
                      <a:pt x="43" y="501"/>
                      <a:pt x="59" y="535"/>
                      <a:pt x="77" y="569"/>
                    </a:cubicBezTo>
                    <a:cubicBezTo>
                      <a:pt x="98" y="605"/>
                      <a:pt x="120" y="639"/>
                      <a:pt x="148" y="670"/>
                    </a:cubicBezTo>
                    <a:cubicBezTo>
                      <a:pt x="169" y="698"/>
                      <a:pt x="194" y="719"/>
                      <a:pt x="215" y="744"/>
                    </a:cubicBezTo>
                    <a:cubicBezTo>
                      <a:pt x="221" y="747"/>
                      <a:pt x="227" y="750"/>
                      <a:pt x="231" y="759"/>
                    </a:cubicBezTo>
                    <a:cubicBezTo>
                      <a:pt x="252" y="777"/>
                      <a:pt x="274" y="793"/>
                      <a:pt x="298" y="802"/>
                    </a:cubicBezTo>
                    <a:cubicBezTo>
                      <a:pt x="323" y="817"/>
                      <a:pt x="350" y="836"/>
                      <a:pt x="378" y="845"/>
                    </a:cubicBezTo>
                    <a:lnTo>
                      <a:pt x="436" y="870"/>
                    </a:lnTo>
                    <a:cubicBezTo>
                      <a:pt x="439" y="870"/>
                      <a:pt x="442" y="873"/>
                      <a:pt x="442" y="873"/>
                    </a:cubicBezTo>
                    <a:cubicBezTo>
                      <a:pt x="476" y="885"/>
                      <a:pt x="516" y="891"/>
                      <a:pt x="550" y="897"/>
                    </a:cubicBezTo>
                    <a:cubicBezTo>
                      <a:pt x="578" y="900"/>
                      <a:pt x="599" y="900"/>
                      <a:pt x="627" y="900"/>
                    </a:cubicBezTo>
                    <a:lnTo>
                      <a:pt x="2716" y="900"/>
                    </a:lnTo>
                    <a:cubicBezTo>
                      <a:pt x="3066" y="900"/>
                      <a:pt x="3345" y="621"/>
                      <a:pt x="3345" y="271"/>
                    </a:cubicBezTo>
                    <a:cubicBezTo>
                      <a:pt x="3348" y="123"/>
                      <a:pt x="3225" y="0"/>
                      <a:pt x="3078"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310" name="Google Shape;4310;p68"/>
            <p:cNvSpPr/>
            <p:nvPr/>
          </p:nvSpPr>
          <p:spPr>
            <a:xfrm>
              <a:off x="197341" y="229901"/>
              <a:ext cx="531836" cy="124904"/>
            </a:xfrm>
            <a:custGeom>
              <a:avLst/>
              <a:gdLst/>
              <a:ahLst/>
              <a:cxnLst/>
              <a:rect l="l" t="t" r="r" b="b"/>
              <a:pathLst>
                <a:path w="5216" h="1225" extrusionOk="0">
                  <a:moveTo>
                    <a:pt x="494" y="1"/>
                  </a:moveTo>
                  <a:cubicBezTo>
                    <a:pt x="242" y="1"/>
                    <a:pt x="33" y="194"/>
                    <a:pt x="22" y="444"/>
                  </a:cubicBezTo>
                  <a:cubicBezTo>
                    <a:pt x="0" y="708"/>
                    <a:pt x="200" y="936"/>
                    <a:pt x="461" y="951"/>
                  </a:cubicBezTo>
                  <a:lnTo>
                    <a:pt x="4691" y="1224"/>
                  </a:lnTo>
                  <a:lnTo>
                    <a:pt x="4718" y="1224"/>
                  </a:lnTo>
                  <a:cubicBezTo>
                    <a:pt x="4967" y="1224"/>
                    <a:pt x="5176" y="1034"/>
                    <a:pt x="5197" y="785"/>
                  </a:cubicBezTo>
                  <a:cubicBezTo>
                    <a:pt x="5216" y="521"/>
                    <a:pt x="5016" y="294"/>
                    <a:pt x="4755" y="278"/>
                  </a:cubicBezTo>
                  <a:lnTo>
                    <a:pt x="528" y="2"/>
                  </a:lnTo>
                  <a:cubicBezTo>
                    <a:pt x="517" y="1"/>
                    <a:pt x="506" y="1"/>
                    <a:pt x="4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1" name="Google Shape;4311;p68"/>
            <p:cNvSpPr/>
            <p:nvPr/>
          </p:nvSpPr>
          <p:spPr>
            <a:xfrm>
              <a:off x="196933" y="371121"/>
              <a:ext cx="532550" cy="133061"/>
            </a:xfrm>
            <a:custGeom>
              <a:avLst/>
              <a:gdLst/>
              <a:ahLst/>
              <a:cxnLst/>
              <a:rect l="l" t="t" r="r" b="b"/>
              <a:pathLst>
                <a:path w="5223" h="1305" extrusionOk="0">
                  <a:moveTo>
                    <a:pt x="499" y="1"/>
                  </a:moveTo>
                  <a:cubicBezTo>
                    <a:pt x="255" y="1"/>
                    <a:pt x="46" y="188"/>
                    <a:pt x="26" y="435"/>
                  </a:cubicBezTo>
                  <a:cubicBezTo>
                    <a:pt x="1" y="697"/>
                    <a:pt x="198" y="927"/>
                    <a:pt x="459" y="951"/>
                  </a:cubicBezTo>
                  <a:lnTo>
                    <a:pt x="4685" y="1305"/>
                  </a:lnTo>
                  <a:lnTo>
                    <a:pt x="4722" y="1305"/>
                  </a:lnTo>
                  <a:cubicBezTo>
                    <a:pt x="4965" y="1305"/>
                    <a:pt x="5177" y="1117"/>
                    <a:pt x="5198" y="872"/>
                  </a:cubicBezTo>
                  <a:cubicBezTo>
                    <a:pt x="5223" y="611"/>
                    <a:pt x="5026" y="380"/>
                    <a:pt x="4765" y="356"/>
                  </a:cubicBezTo>
                  <a:lnTo>
                    <a:pt x="539" y="2"/>
                  </a:lnTo>
                  <a:cubicBezTo>
                    <a:pt x="525" y="1"/>
                    <a:pt x="512" y="1"/>
                    <a:pt x="4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2" name="Google Shape;4312;p68"/>
            <p:cNvSpPr/>
            <p:nvPr/>
          </p:nvSpPr>
          <p:spPr>
            <a:xfrm>
              <a:off x="197341" y="521211"/>
              <a:ext cx="531836" cy="128677"/>
            </a:xfrm>
            <a:custGeom>
              <a:avLst/>
              <a:gdLst/>
              <a:ahLst/>
              <a:cxnLst/>
              <a:rect l="l" t="t" r="r" b="b"/>
              <a:pathLst>
                <a:path w="5216" h="1262" extrusionOk="0">
                  <a:moveTo>
                    <a:pt x="492" y="0"/>
                  </a:moveTo>
                  <a:cubicBezTo>
                    <a:pt x="242" y="0"/>
                    <a:pt x="39" y="190"/>
                    <a:pt x="18" y="438"/>
                  </a:cubicBezTo>
                  <a:cubicBezTo>
                    <a:pt x="0" y="705"/>
                    <a:pt x="197" y="929"/>
                    <a:pt x="458" y="951"/>
                  </a:cubicBezTo>
                  <a:lnTo>
                    <a:pt x="4684" y="1261"/>
                  </a:lnTo>
                  <a:lnTo>
                    <a:pt x="4718" y="1261"/>
                  </a:lnTo>
                  <a:cubicBezTo>
                    <a:pt x="4967" y="1261"/>
                    <a:pt x="5173" y="1068"/>
                    <a:pt x="5194" y="822"/>
                  </a:cubicBezTo>
                  <a:cubicBezTo>
                    <a:pt x="5216" y="558"/>
                    <a:pt x="5019" y="330"/>
                    <a:pt x="4758" y="312"/>
                  </a:cubicBezTo>
                  <a:lnTo>
                    <a:pt x="531" y="2"/>
                  </a:lnTo>
                  <a:cubicBezTo>
                    <a:pt x="518" y="1"/>
                    <a:pt x="505" y="0"/>
                    <a:pt x="4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3" name="Google Shape;4313;p68"/>
            <p:cNvSpPr/>
            <p:nvPr/>
          </p:nvSpPr>
          <p:spPr>
            <a:xfrm>
              <a:off x="193568" y="407012"/>
              <a:ext cx="537852" cy="209941"/>
            </a:xfrm>
            <a:custGeom>
              <a:avLst/>
              <a:gdLst/>
              <a:ahLst/>
              <a:cxnLst/>
              <a:rect l="l" t="t" r="r" b="b"/>
              <a:pathLst>
                <a:path w="5275" h="2059" extrusionOk="0">
                  <a:moveTo>
                    <a:pt x="4750" y="1"/>
                  </a:moveTo>
                  <a:cubicBezTo>
                    <a:pt x="4710" y="1"/>
                    <a:pt x="4670" y="6"/>
                    <a:pt x="4629" y="16"/>
                  </a:cubicBezTo>
                  <a:lnTo>
                    <a:pt x="403" y="1125"/>
                  </a:lnTo>
                  <a:cubicBezTo>
                    <a:pt x="151" y="1189"/>
                    <a:pt x="0" y="1450"/>
                    <a:pt x="65" y="1705"/>
                  </a:cubicBezTo>
                  <a:cubicBezTo>
                    <a:pt x="123" y="1917"/>
                    <a:pt x="313" y="2059"/>
                    <a:pt x="525" y="2059"/>
                  </a:cubicBezTo>
                  <a:cubicBezTo>
                    <a:pt x="568" y="2059"/>
                    <a:pt x="605" y="2055"/>
                    <a:pt x="645" y="2043"/>
                  </a:cubicBezTo>
                  <a:lnTo>
                    <a:pt x="4872" y="934"/>
                  </a:lnTo>
                  <a:cubicBezTo>
                    <a:pt x="5124" y="867"/>
                    <a:pt x="5274" y="606"/>
                    <a:pt x="5210" y="354"/>
                  </a:cubicBezTo>
                  <a:cubicBezTo>
                    <a:pt x="5156" y="139"/>
                    <a:pt x="4962" y="1"/>
                    <a:pt x="47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4" name="Google Shape;4314;p68"/>
            <p:cNvSpPr/>
            <p:nvPr/>
          </p:nvSpPr>
          <p:spPr>
            <a:xfrm>
              <a:off x="193568" y="257636"/>
              <a:ext cx="537852" cy="210247"/>
            </a:xfrm>
            <a:custGeom>
              <a:avLst/>
              <a:gdLst/>
              <a:ahLst/>
              <a:cxnLst/>
              <a:rect l="l" t="t" r="r" b="b"/>
              <a:pathLst>
                <a:path w="5275" h="2062" extrusionOk="0">
                  <a:moveTo>
                    <a:pt x="4748" y="1"/>
                  </a:moveTo>
                  <a:cubicBezTo>
                    <a:pt x="4709" y="1"/>
                    <a:pt x="4669" y="6"/>
                    <a:pt x="4629" y="16"/>
                  </a:cubicBezTo>
                  <a:lnTo>
                    <a:pt x="403" y="1128"/>
                  </a:lnTo>
                  <a:cubicBezTo>
                    <a:pt x="151" y="1192"/>
                    <a:pt x="0" y="1453"/>
                    <a:pt x="65" y="1708"/>
                  </a:cubicBezTo>
                  <a:cubicBezTo>
                    <a:pt x="123" y="1917"/>
                    <a:pt x="313" y="2061"/>
                    <a:pt x="525" y="2061"/>
                  </a:cubicBezTo>
                  <a:cubicBezTo>
                    <a:pt x="568" y="2061"/>
                    <a:pt x="605" y="2055"/>
                    <a:pt x="645" y="2043"/>
                  </a:cubicBezTo>
                  <a:lnTo>
                    <a:pt x="4872" y="934"/>
                  </a:lnTo>
                  <a:cubicBezTo>
                    <a:pt x="5124" y="870"/>
                    <a:pt x="5274" y="608"/>
                    <a:pt x="5210" y="357"/>
                  </a:cubicBezTo>
                  <a:cubicBezTo>
                    <a:pt x="5155" y="141"/>
                    <a:pt x="4961" y="1"/>
                    <a:pt x="47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5" name="Google Shape;4315;p68"/>
            <p:cNvSpPr/>
            <p:nvPr/>
          </p:nvSpPr>
          <p:spPr>
            <a:xfrm>
              <a:off x="193568" y="116110"/>
              <a:ext cx="537852" cy="209839"/>
            </a:xfrm>
            <a:custGeom>
              <a:avLst/>
              <a:gdLst/>
              <a:ahLst/>
              <a:cxnLst/>
              <a:rect l="l" t="t" r="r" b="b"/>
              <a:pathLst>
                <a:path w="5275" h="2058" extrusionOk="0">
                  <a:moveTo>
                    <a:pt x="4749" y="0"/>
                  </a:moveTo>
                  <a:cubicBezTo>
                    <a:pt x="4709" y="0"/>
                    <a:pt x="4669" y="5"/>
                    <a:pt x="4629" y="15"/>
                  </a:cubicBezTo>
                  <a:lnTo>
                    <a:pt x="403" y="1124"/>
                  </a:lnTo>
                  <a:cubicBezTo>
                    <a:pt x="151" y="1192"/>
                    <a:pt x="0" y="1453"/>
                    <a:pt x="65" y="1705"/>
                  </a:cubicBezTo>
                  <a:cubicBezTo>
                    <a:pt x="123" y="1917"/>
                    <a:pt x="313" y="2058"/>
                    <a:pt x="525" y="2058"/>
                  </a:cubicBezTo>
                  <a:cubicBezTo>
                    <a:pt x="568" y="2058"/>
                    <a:pt x="605" y="2055"/>
                    <a:pt x="645" y="2043"/>
                  </a:cubicBezTo>
                  <a:lnTo>
                    <a:pt x="4872" y="934"/>
                  </a:lnTo>
                  <a:cubicBezTo>
                    <a:pt x="5124" y="869"/>
                    <a:pt x="5274" y="608"/>
                    <a:pt x="5210" y="353"/>
                  </a:cubicBezTo>
                  <a:cubicBezTo>
                    <a:pt x="5155" y="141"/>
                    <a:pt x="4961" y="0"/>
                    <a:pt x="4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6" name="Google Shape;4316;p68"/>
            <p:cNvSpPr/>
            <p:nvPr/>
          </p:nvSpPr>
          <p:spPr>
            <a:xfrm>
              <a:off x="264637" y="527329"/>
              <a:ext cx="97170" cy="262248"/>
            </a:xfrm>
            <a:custGeom>
              <a:avLst/>
              <a:gdLst/>
              <a:ahLst/>
              <a:cxnLst/>
              <a:rect l="l" t="t" r="r" b="b"/>
              <a:pathLst>
                <a:path w="953" h="2572" extrusionOk="0">
                  <a:moveTo>
                    <a:pt x="477" y="0"/>
                  </a:moveTo>
                  <a:cubicBezTo>
                    <a:pt x="212" y="0"/>
                    <a:pt x="0" y="215"/>
                    <a:pt x="0" y="476"/>
                  </a:cubicBezTo>
                  <a:lnTo>
                    <a:pt x="0" y="2095"/>
                  </a:lnTo>
                  <a:cubicBezTo>
                    <a:pt x="0" y="2359"/>
                    <a:pt x="215" y="2571"/>
                    <a:pt x="477" y="2571"/>
                  </a:cubicBezTo>
                  <a:cubicBezTo>
                    <a:pt x="738" y="2571"/>
                    <a:pt x="950" y="2359"/>
                    <a:pt x="953" y="2095"/>
                  </a:cubicBezTo>
                  <a:lnTo>
                    <a:pt x="953" y="476"/>
                  </a:lnTo>
                  <a:cubicBezTo>
                    <a:pt x="953" y="209"/>
                    <a:pt x="738" y="0"/>
                    <a:pt x="4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7" name="Google Shape;4317;p68"/>
            <p:cNvSpPr/>
            <p:nvPr/>
          </p:nvSpPr>
          <p:spPr>
            <a:xfrm>
              <a:off x="569405" y="580554"/>
              <a:ext cx="97170" cy="215549"/>
            </a:xfrm>
            <a:custGeom>
              <a:avLst/>
              <a:gdLst/>
              <a:ahLst/>
              <a:cxnLst/>
              <a:rect l="l" t="t" r="r" b="b"/>
              <a:pathLst>
                <a:path w="953" h="2114" extrusionOk="0">
                  <a:moveTo>
                    <a:pt x="476" y="0"/>
                  </a:moveTo>
                  <a:cubicBezTo>
                    <a:pt x="209" y="0"/>
                    <a:pt x="0" y="215"/>
                    <a:pt x="0" y="476"/>
                  </a:cubicBezTo>
                  <a:lnTo>
                    <a:pt x="0" y="1637"/>
                  </a:lnTo>
                  <a:cubicBezTo>
                    <a:pt x="0" y="1905"/>
                    <a:pt x="215" y="2114"/>
                    <a:pt x="476" y="2114"/>
                  </a:cubicBezTo>
                  <a:cubicBezTo>
                    <a:pt x="737" y="2114"/>
                    <a:pt x="952" y="1899"/>
                    <a:pt x="952" y="1637"/>
                  </a:cubicBezTo>
                  <a:lnTo>
                    <a:pt x="952" y="476"/>
                  </a:lnTo>
                  <a:cubicBezTo>
                    <a:pt x="952" y="209"/>
                    <a:pt x="741" y="0"/>
                    <a:pt x="4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8" name="Google Shape;4318;p68"/>
            <p:cNvSpPr/>
            <p:nvPr/>
          </p:nvSpPr>
          <p:spPr>
            <a:xfrm>
              <a:off x="291555" y="1214154"/>
              <a:ext cx="342084" cy="92174"/>
            </a:xfrm>
            <a:custGeom>
              <a:avLst/>
              <a:gdLst/>
              <a:ahLst/>
              <a:cxnLst/>
              <a:rect l="l" t="t" r="r" b="b"/>
              <a:pathLst>
                <a:path w="3355" h="904" extrusionOk="0">
                  <a:moveTo>
                    <a:pt x="274" y="0"/>
                  </a:moveTo>
                  <a:cubicBezTo>
                    <a:pt x="123" y="0"/>
                    <a:pt x="1" y="123"/>
                    <a:pt x="1" y="274"/>
                  </a:cubicBezTo>
                  <a:cubicBezTo>
                    <a:pt x="1" y="624"/>
                    <a:pt x="283" y="903"/>
                    <a:pt x="630" y="903"/>
                  </a:cubicBezTo>
                  <a:lnTo>
                    <a:pt x="2725" y="903"/>
                  </a:lnTo>
                  <a:cubicBezTo>
                    <a:pt x="3075" y="903"/>
                    <a:pt x="3355" y="624"/>
                    <a:pt x="3355" y="274"/>
                  </a:cubicBezTo>
                  <a:cubicBezTo>
                    <a:pt x="3355" y="123"/>
                    <a:pt x="3232" y="0"/>
                    <a:pt x="30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9" name="Google Shape;4319;p68"/>
            <p:cNvSpPr/>
            <p:nvPr/>
          </p:nvSpPr>
          <p:spPr>
            <a:xfrm>
              <a:off x="292167" y="1111681"/>
              <a:ext cx="341472" cy="95335"/>
            </a:xfrm>
            <a:custGeom>
              <a:avLst/>
              <a:gdLst/>
              <a:ahLst/>
              <a:cxnLst/>
              <a:rect l="l" t="t" r="r" b="b"/>
              <a:pathLst>
                <a:path w="3349" h="935" extrusionOk="0">
                  <a:moveTo>
                    <a:pt x="274" y="1"/>
                  </a:moveTo>
                  <a:cubicBezTo>
                    <a:pt x="124" y="1"/>
                    <a:pt x="1" y="124"/>
                    <a:pt x="1" y="274"/>
                  </a:cubicBezTo>
                  <a:lnTo>
                    <a:pt x="1" y="661"/>
                  </a:lnTo>
                  <a:cubicBezTo>
                    <a:pt x="1" y="812"/>
                    <a:pt x="124" y="935"/>
                    <a:pt x="274" y="935"/>
                  </a:cubicBezTo>
                  <a:lnTo>
                    <a:pt x="3076" y="935"/>
                  </a:lnTo>
                  <a:cubicBezTo>
                    <a:pt x="3226" y="935"/>
                    <a:pt x="3349" y="812"/>
                    <a:pt x="3349" y="661"/>
                  </a:cubicBezTo>
                  <a:lnTo>
                    <a:pt x="3349" y="274"/>
                  </a:lnTo>
                  <a:cubicBezTo>
                    <a:pt x="3349" y="124"/>
                    <a:pt x="3226" y="1"/>
                    <a:pt x="30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0" name="Google Shape;4320;p68"/>
            <p:cNvSpPr/>
            <p:nvPr/>
          </p:nvSpPr>
          <p:spPr>
            <a:xfrm>
              <a:off x="292167" y="1009615"/>
              <a:ext cx="341472" cy="95029"/>
            </a:xfrm>
            <a:custGeom>
              <a:avLst/>
              <a:gdLst/>
              <a:ahLst/>
              <a:cxnLst/>
              <a:rect l="l" t="t" r="r" b="b"/>
              <a:pathLst>
                <a:path w="3349" h="932" extrusionOk="0">
                  <a:moveTo>
                    <a:pt x="274" y="0"/>
                  </a:moveTo>
                  <a:cubicBezTo>
                    <a:pt x="124" y="0"/>
                    <a:pt x="1" y="120"/>
                    <a:pt x="1" y="271"/>
                  </a:cubicBezTo>
                  <a:lnTo>
                    <a:pt x="1" y="661"/>
                  </a:lnTo>
                  <a:cubicBezTo>
                    <a:pt x="1" y="808"/>
                    <a:pt x="124" y="931"/>
                    <a:pt x="274" y="931"/>
                  </a:cubicBezTo>
                  <a:lnTo>
                    <a:pt x="3076" y="931"/>
                  </a:lnTo>
                  <a:cubicBezTo>
                    <a:pt x="3226" y="931"/>
                    <a:pt x="3349" y="808"/>
                    <a:pt x="3349" y="661"/>
                  </a:cubicBezTo>
                  <a:lnTo>
                    <a:pt x="3349" y="271"/>
                  </a:lnTo>
                  <a:cubicBezTo>
                    <a:pt x="3349" y="123"/>
                    <a:pt x="3226" y="0"/>
                    <a:pt x="30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1" name="Google Shape;4321;p68"/>
            <p:cNvSpPr/>
            <p:nvPr/>
          </p:nvSpPr>
          <p:spPr>
            <a:xfrm>
              <a:off x="292167" y="1009615"/>
              <a:ext cx="170787" cy="95029"/>
            </a:xfrm>
            <a:custGeom>
              <a:avLst/>
              <a:gdLst/>
              <a:ahLst/>
              <a:cxnLst/>
              <a:rect l="l" t="t" r="r" b="b"/>
              <a:pathLst>
                <a:path w="1675" h="932" extrusionOk="0">
                  <a:moveTo>
                    <a:pt x="274" y="0"/>
                  </a:moveTo>
                  <a:cubicBezTo>
                    <a:pt x="124" y="0"/>
                    <a:pt x="1" y="123"/>
                    <a:pt x="1" y="271"/>
                  </a:cubicBezTo>
                  <a:lnTo>
                    <a:pt x="1" y="661"/>
                  </a:lnTo>
                  <a:cubicBezTo>
                    <a:pt x="1" y="808"/>
                    <a:pt x="124" y="931"/>
                    <a:pt x="274" y="931"/>
                  </a:cubicBezTo>
                  <a:lnTo>
                    <a:pt x="1675" y="931"/>
                  </a:lnTo>
                  <a:lnTo>
                    <a:pt x="16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2" name="Google Shape;4322;p68"/>
            <p:cNvSpPr/>
            <p:nvPr/>
          </p:nvSpPr>
          <p:spPr>
            <a:xfrm>
              <a:off x="292167" y="1111681"/>
              <a:ext cx="170787" cy="95335"/>
            </a:xfrm>
            <a:custGeom>
              <a:avLst/>
              <a:gdLst/>
              <a:ahLst/>
              <a:cxnLst/>
              <a:rect l="l" t="t" r="r" b="b"/>
              <a:pathLst>
                <a:path w="1675" h="935" extrusionOk="0">
                  <a:moveTo>
                    <a:pt x="274" y="1"/>
                  </a:moveTo>
                  <a:cubicBezTo>
                    <a:pt x="124" y="1"/>
                    <a:pt x="1" y="124"/>
                    <a:pt x="1" y="274"/>
                  </a:cubicBezTo>
                  <a:lnTo>
                    <a:pt x="1" y="661"/>
                  </a:lnTo>
                  <a:cubicBezTo>
                    <a:pt x="1" y="812"/>
                    <a:pt x="124" y="935"/>
                    <a:pt x="274" y="935"/>
                  </a:cubicBezTo>
                  <a:lnTo>
                    <a:pt x="1675" y="935"/>
                  </a:lnTo>
                  <a:lnTo>
                    <a:pt x="16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3" name="Google Shape;4323;p68"/>
            <p:cNvSpPr/>
            <p:nvPr/>
          </p:nvSpPr>
          <p:spPr>
            <a:xfrm>
              <a:off x="292167" y="1214154"/>
              <a:ext cx="170787" cy="92174"/>
            </a:xfrm>
            <a:custGeom>
              <a:avLst/>
              <a:gdLst/>
              <a:ahLst/>
              <a:cxnLst/>
              <a:rect l="l" t="t" r="r" b="b"/>
              <a:pathLst>
                <a:path w="1675" h="904" extrusionOk="0">
                  <a:moveTo>
                    <a:pt x="274" y="0"/>
                  </a:moveTo>
                  <a:cubicBezTo>
                    <a:pt x="124" y="0"/>
                    <a:pt x="1" y="123"/>
                    <a:pt x="1" y="274"/>
                  </a:cubicBezTo>
                  <a:cubicBezTo>
                    <a:pt x="1" y="624"/>
                    <a:pt x="280" y="903"/>
                    <a:pt x="630" y="903"/>
                  </a:cubicBezTo>
                  <a:lnTo>
                    <a:pt x="1675" y="903"/>
                  </a:lnTo>
                  <a:lnTo>
                    <a:pt x="16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4" name="Google Shape;4324;p68"/>
            <p:cNvSpPr/>
            <p:nvPr/>
          </p:nvSpPr>
          <p:spPr>
            <a:xfrm>
              <a:off x="222016" y="740840"/>
              <a:ext cx="240937" cy="268875"/>
            </a:xfrm>
            <a:custGeom>
              <a:avLst/>
              <a:gdLst/>
              <a:ahLst/>
              <a:cxnLst/>
              <a:rect l="l" t="t" r="r" b="b"/>
              <a:pathLst>
                <a:path w="2363" h="2637" extrusionOk="0">
                  <a:moveTo>
                    <a:pt x="1" y="1"/>
                  </a:moveTo>
                  <a:lnTo>
                    <a:pt x="1" y="1976"/>
                  </a:lnTo>
                  <a:cubicBezTo>
                    <a:pt x="1" y="2339"/>
                    <a:pt x="296" y="2636"/>
                    <a:pt x="661" y="2636"/>
                  </a:cubicBezTo>
                  <a:lnTo>
                    <a:pt x="2363" y="2636"/>
                  </a:lnTo>
                  <a:lnTo>
                    <a:pt x="23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5" name="Google Shape;4325;p68"/>
            <p:cNvSpPr/>
            <p:nvPr/>
          </p:nvSpPr>
          <p:spPr>
            <a:xfrm>
              <a:off x="462853" y="740840"/>
              <a:ext cx="240937" cy="268875"/>
            </a:xfrm>
            <a:custGeom>
              <a:avLst/>
              <a:gdLst/>
              <a:ahLst/>
              <a:cxnLst/>
              <a:rect l="l" t="t" r="r" b="b"/>
              <a:pathLst>
                <a:path w="2363" h="2637" extrusionOk="0">
                  <a:moveTo>
                    <a:pt x="1" y="1"/>
                  </a:moveTo>
                  <a:lnTo>
                    <a:pt x="1" y="2636"/>
                  </a:lnTo>
                  <a:lnTo>
                    <a:pt x="1703" y="2636"/>
                  </a:lnTo>
                  <a:cubicBezTo>
                    <a:pt x="2065" y="2636"/>
                    <a:pt x="2363" y="2339"/>
                    <a:pt x="2363" y="1976"/>
                  </a:cubicBezTo>
                  <a:lnTo>
                    <a:pt x="23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6" name="Google Shape;4326;p68"/>
            <p:cNvSpPr/>
            <p:nvPr/>
          </p:nvSpPr>
          <p:spPr>
            <a:xfrm>
              <a:off x="222025" y="740840"/>
              <a:ext cx="240937" cy="268875"/>
            </a:xfrm>
            <a:custGeom>
              <a:avLst/>
              <a:gdLst/>
              <a:ahLst/>
              <a:cxnLst/>
              <a:rect l="l" t="t" r="r" b="b"/>
              <a:pathLst>
                <a:path w="2363" h="2637" extrusionOk="0">
                  <a:moveTo>
                    <a:pt x="1" y="1"/>
                  </a:moveTo>
                  <a:lnTo>
                    <a:pt x="1" y="1976"/>
                  </a:lnTo>
                  <a:cubicBezTo>
                    <a:pt x="1" y="2339"/>
                    <a:pt x="296" y="2636"/>
                    <a:pt x="661" y="2636"/>
                  </a:cubicBezTo>
                  <a:lnTo>
                    <a:pt x="2363" y="2636"/>
                  </a:lnTo>
                  <a:lnTo>
                    <a:pt x="2363"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327" name="Google Shape;4327;p68"/>
            <p:cNvGrpSpPr/>
            <p:nvPr/>
          </p:nvGrpSpPr>
          <p:grpSpPr>
            <a:xfrm>
              <a:off x="356710" y="781625"/>
              <a:ext cx="212185" cy="190467"/>
              <a:chOff x="356710" y="781625"/>
              <a:chExt cx="212185" cy="190467"/>
            </a:xfrm>
          </p:grpSpPr>
          <p:sp>
            <p:nvSpPr>
              <p:cNvPr id="4328" name="Google Shape;4328;p68"/>
              <p:cNvSpPr/>
              <p:nvPr/>
            </p:nvSpPr>
            <p:spPr>
              <a:xfrm>
                <a:off x="356710" y="909691"/>
                <a:ext cx="92786" cy="55264"/>
              </a:xfrm>
              <a:custGeom>
                <a:avLst/>
                <a:gdLst/>
                <a:ahLst/>
                <a:cxnLst/>
                <a:rect l="l" t="t" r="r" b="b"/>
                <a:pathLst>
                  <a:path w="910" h="542" extrusionOk="0">
                    <a:moveTo>
                      <a:pt x="1" y="1"/>
                    </a:moveTo>
                    <a:lnTo>
                      <a:pt x="326" y="541"/>
                    </a:lnTo>
                    <a:lnTo>
                      <a:pt x="910" y="541"/>
                    </a:lnTo>
                    <a:lnTo>
                      <a:pt x="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9" name="Google Shape;4329;p68"/>
              <p:cNvSpPr/>
              <p:nvPr/>
            </p:nvSpPr>
            <p:spPr>
              <a:xfrm>
                <a:off x="356710" y="855549"/>
                <a:ext cx="77186" cy="54244"/>
              </a:xfrm>
              <a:custGeom>
                <a:avLst/>
                <a:gdLst/>
                <a:ahLst/>
                <a:cxnLst/>
                <a:rect l="l" t="t" r="r" b="b"/>
                <a:pathLst>
                  <a:path w="757" h="532" extrusionOk="0">
                    <a:moveTo>
                      <a:pt x="302" y="0"/>
                    </a:moveTo>
                    <a:lnTo>
                      <a:pt x="1" y="532"/>
                    </a:lnTo>
                    <a:lnTo>
                      <a:pt x="624" y="532"/>
                    </a:lnTo>
                    <a:lnTo>
                      <a:pt x="756" y="304"/>
                    </a:lnTo>
                    <a:lnTo>
                      <a:pt x="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0" name="Google Shape;4330;p68"/>
              <p:cNvSpPr/>
              <p:nvPr/>
            </p:nvSpPr>
            <p:spPr>
              <a:xfrm>
                <a:off x="476007" y="909691"/>
                <a:ext cx="92888" cy="55264"/>
              </a:xfrm>
              <a:custGeom>
                <a:avLst/>
                <a:gdLst/>
                <a:ahLst/>
                <a:cxnLst/>
                <a:rect l="l" t="t" r="r" b="b"/>
                <a:pathLst>
                  <a:path w="911" h="542" extrusionOk="0">
                    <a:moveTo>
                      <a:pt x="1" y="1"/>
                    </a:moveTo>
                    <a:lnTo>
                      <a:pt x="1" y="541"/>
                    </a:lnTo>
                    <a:lnTo>
                      <a:pt x="584" y="541"/>
                    </a:lnTo>
                    <a:lnTo>
                      <a:pt x="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1" name="Google Shape;4331;p68"/>
              <p:cNvSpPr/>
              <p:nvPr/>
            </p:nvSpPr>
            <p:spPr>
              <a:xfrm>
                <a:off x="491709" y="855549"/>
                <a:ext cx="77186" cy="54244"/>
              </a:xfrm>
              <a:custGeom>
                <a:avLst/>
                <a:gdLst/>
                <a:ahLst/>
                <a:cxnLst/>
                <a:rect l="l" t="t" r="r" b="b"/>
                <a:pathLst>
                  <a:path w="757" h="532" extrusionOk="0">
                    <a:moveTo>
                      <a:pt x="458" y="0"/>
                    </a:moveTo>
                    <a:lnTo>
                      <a:pt x="0" y="304"/>
                    </a:lnTo>
                    <a:lnTo>
                      <a:pt x="136" y="532"/>
                    </a:lnTo>
                    <a:lnTo>
                      <a:pt x="756" y="532"/>
                    </a:lnTo>
                    <a:lnTo>
                      <a:pt x="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2" name="Google Shape;4332;p68"/>
              <p:cNvSpPr/>
              <p:nvPr/>
            </p:nvSpPr>
            <p:spPr>
              <a:xfrm>
                <a:off x="430633" y="781625"/>
                <a:ext cx="96253" cy="82794"/>
              </a:xfrm>
              <a:custGeom>
                <a:avLst/>
                <a:gdLst/>
                <a:ahLst/>
                <a:cxnLst/>
                <a:rect l="l" t="t" r="r" b="b"/>
                <a:pathLst>
                  <a:path w="944" h="812" extrusionOk="0">
                    <a:moveTo>
                      <a:pt x="0" y="0"/>
                    </a:moveTo>
                    <a:lnTo>
                      <a:pt x="489" y="811"/>
                    </a:lnTo>
                    <a:lnTo>
                      <a:pt x="943" y="516"/>
                    </a:lnTo>
                    <a:lnTo>
                      <a:pt x="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3" name="Google Shape;4333;p68"/>
              <p:cNvSpPr/>
              <p:nvPr/>
            </p:nvSpPr>
            <p:spPr>
              <a:xfrm>
                <a:off x="400248" y="781625"/>
                <a:ext cx="63013" cy="82794"/>
              </a:xfrm>
              <a:custGeom>
                <a:avLst/>
                <a:gdLst/>
                <a:ahLst/>
                <a:cxnLst/>
                <a:rect l="l" t="t" r="r" b="b"/>
                <a:pathLst>
                  <a:path w="618" h="812" extrusionOk="0">
                    <a:moveTo>
                      <a:pt x="298" y="0"/>
                    </a:moveTo>
                    <a:lnTo>
                      <a:pt x="1" y="516"/>
                    </a:lnTo>
                    <a:lnTo>
                      <a:pt x="446" y="811"/>
                    </a:lnTo>
                    <a:lnTo>
                      <a:pt x="618" y="535"/>
                    </a:lnTo>
                    <a:lnTo>
                      <a:pt x="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4" name="Google Shape;4334;p68"/>
              <p:cNvSpPr/>
              <p:nvPr/>
            </p:nvSpPr>
            <p:spPr>
              <a:xfrm>
                <a:off x="472336" y="829548"/>
                <a:ext cx="59240" cy="36095"/>
              </a:xfrm>
              <a:custGeom>
                <a:avLst/>
                <a:gdLst/>
                <a:ahLst/>
                <a:cxnLst/>
                <a:rect l="l" t="t" r="r" b="b"/>
                <a:pathLst>
                  <a:path w="581" h="354" extrusionOk="0">
                    <a:moveTo>
                      <a:pt x="581" y="0"/>
                    </a:moveTo>
                    <a:lnTo>
                      <a:pt x="0" y="353"/>
                    </a:lnTo>
                    <a:lnTo>
                      <a:pt x="387" y="329"/>
                    </a:lnTo>
                    <a:lnTo>
                      <a:pt x="5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5" name="Google Shape;4335;p68"/>
              <p:cNvSpPr/>
              <p:nvPr/>
            </p:nvSpPr>
            <p:spPr>
              <a:xfrm>
                <a:off x="380161" y="853917"/>
                <a:ext cx="58119" cy="38338"/>
              </a:xfrm>
              <a:custGeom>
                <a:avLst/>
                <a:gdLst/>
                <a:ahLst/>
                <a:cxnLst/>
                <a:rect l="l" t="t" r="r" b="b"/>
                <a:pathLst>
                  <a:path w="570" h="376" extrusionOk="0">
                    <a:moveTo>
                      <a:pt x="1" y="1"/>
                    </a:moveTo>
                    <a:lnTo>
                      <a:pt x="569" y="376"/>
                    </a:lnTo>
                    <a:lnTo>
                      <a:pt x="388" y="4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6" name="Google Shape;4336;p68"/>
              <p:cNvSpPr/>
              <p:nvPr/>
            </p:nvSpPr>
            <p:spPr>
              <a:xfrm>
                <a:off x="459795" y="902452"/>
                <a:ext cx="19169" cy="69640"/>
              </a:xfrm>
              <a:custGeom>
                <a:avLst/>
                <a:gdLst/>
                <a:ahLst/>
                <a:cxnLst/>
                <a:rect l="l" t="t" r="r" b="b"/>
                <a:pathLst>
                  <a:path w="188" h="683" extrusionOk="0">
                    <a:moveTo>
                      <a:pt x="188" y="1"/>
                    </a:moveTo>
                    <a:lnTo>
                      <a:pt x="0" y="345"/>
                    </a:lnTo>
                    <a:lnTo>
                      <a:pt x="175" y="683"/>
                    </a:lnTo>
                    <a:lnTo>
                      <a:pt x="1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4337" name="Google Shape;4337;p68"/>
          <p:cNvGrpSpPr/>
          <p:nvPr/>
        </p:nvGrpSpPr>
        <p:grpSpPr>
          <a:xfrm rot="-740146">
            <a:off x="357855" y="2319454"/>
            <a:ext cx="997068" cy="996946"/>
            <a:chOff x="-13250" y="2940250"/>
            <a:chExt cx="995857" cy="995617"/>
          </a:xfrm>
        </p:grpSpPr>
        <p:sp>
          <p:nvSpPr>
            <p:cNvPr id="4338" name="Google Shape;4338;p68"/>
            <p:cNvSpPr/>
            <p:nvPr/>
          </p:nvSpPr>
          <p:spPr>
            <a:xfrm>
              <a:off x="-13250" y="2940250"/>
              <a:ext cx="995857" cy="995617"/>
            </a:xfrm>
            <a:custGeom>
              <a:avLst/>
              <a:gdLst/>
              <a:ahLst/>
              <a:cxnLst/>
              <a:rect l="l" t="t" r="r" b="b"/>
              <a:pathLst>
                <a:path w="12435" h="12432" extrusionOk="0">
                  <a:moveTo>
                    <a:pt x="6220" y="0"/>
                  </a:moveTo>
                  <a:cubicBezTo>
                    <a:pt x="5987" y="0"/>
                    <a:pt x="5793" y="190"/>
                    <a:pt x="5793" y="427"/>
                  </a:cubicBezTo>
                  <a:lnTo>
                    <a:pt x="5793" y="1834"/>
                  </a:lnTo>
                  <a:cubicBezTo>
                    <a:pt x="5793" y="1987"/>
                    <a:pt x="5873" y="2120"/>
                    <a:pt x="5993" y="2196"/>
                  </a:cubicBezTo>
                  <a:cubicBezTo>
                    <a:pt x="5627" y="2215"/>
                    <a:pt x="5274" y="2285"/>
                    <a:pt x="4942" y="2396"/>
                  </a:cubicBezTo>
                  <a:cubicBezTo>
                    <a:pt x="5022" y="2279"/>
                    <a:pt x="5044" y="2126"/>
                    <a:pt x="4992" y="1987"/>
                  </a:cubicBezTo>
                  <a:lnTo>
                    <a:pt x="4469" y="679"/>
                  </a:lnTo>
                  <a:cubicBezTo>
                    <a:pt x="4402" y="513"/>
                    <a:pt x="4241" y="411"/>
                    <a:pt x="4072" y="411"/>
                  </a:cubicBezTo>
                  <a:cubicBezTo>
                    <a:pt x="4019" y="411"/>
                    <a:pt x="3966" y="421"/>
                    <a:pt x="3913" y="442"/>
                  </a:cubicBezTo>
                  <a:cubicBezTo>
                    <a:pt x="3806" y="482"/>
                    <a:pt x="3723" y="565"/>
                    <a:pt x="3677" y="673"/>
                  </a:cubicBezTo>
                  <a:cubicBezTo>
                    <a:pt x="3631" y="774"/>
                    <a:pt x="3631" y="894"/>
                    <a:pt x="3674" y="998"/>
                  </a:cubicBezTo>
                  <a:lnTo>
                    <a:pt x="4196" y="2307"/>
                  </a:lnTo>
                  <a:cubicBezTo>
                    <a:pt x="4251" y="2445"/>
                    <a:pt x="4368" y="2540"/>
                    <a:pt x="4512" y="2568"/>
                  </a:cubicBezTo>
                  <a:cubicBezTo>
                    <a:pt x="4159" y="2734"/>
                    <a:pt x="3830" y="2949"/>
                    <a:pt x="3545" y="3201"/>
                  </a:cubicBezTo>
                  <a:cubicBezTo>
                    <a:pt x="3569" y="3069"/>
                    <a:pt x="3532" y="2918"/>
                    <a:pt x="3428" y="2814"/>
                  </a:cubicBezTo>
                  <a:lnTo>
                    <a:pt x="2430" y="1818"/>
                  </a:lnTo>
                  <a:cubicBezTo>
                    <a:pt x="2347" y="1737"/>
                    <a:pt x="2238" y="1696"/>
                    <a:pt x="2128" y="1696"/>
                  </a:cubicBezTo>
                  <a:cubicBezTo>
                    <a:pt x="2019" y="1696"/>
                    <a:pt x="1909" y="1737"/>
                    <a:pt x="1825" y="1818"/>
                  </a:cubicBezTo>
                  <a:cubicBezTo>
                    <a:pt x="1659" y="1984"/>
                    <a:pt x="1659" y="2258"/>
                    <a:pt x="1825" y="2427"/>
                  </a:cubicBezTo>
                  <a:lnTo>
                    <a:pt x="2823" y="3425"/>
                  </a:lnTo>
                  <a:cubicBezTo>
                    <a:pt x="2903" y="3505"/>
                    <a:pt x="3010" y="3551"/>
                    <a:pt x="3124" y="3551"/>
                  </a:cubicBezTo>
                  <a:cubicBezTo>
                    <a:pt x="3152" y="3551"/>
                    <a:pt x="3179" y="3548"/>
                    <a:pt x="3207" y="3545"/>
                  </a:cubicBezTo>
                  <a:lnTo>
                    <a:pt x="3207" y="3545"/>
                  </a:lnTo>
                  <a:cubicBezTo>
                    <a:pt x="2970" y="3806"/>
                    <a:pt x="2771" y="4092"/>
                    <a:pt x="2611" y="4405"/>
                  </a:cubicBezTo>
                  <a:cubicBezTo>
                    <a:pt x="2608" y="4380"/>
                    <a:pt x="2599" y="4359"/>
                    <a:pt x="2593" y="4334"/>
                  </a:cubicBezTo>
                  <a:cubicBezTo>
                    <a:pt x="2550" y="4227"/>
                    <a:pt x="2470" y="4147"/>
                    <a:pt x="2362" y="4101"/>
                  </a:cubicBezTo>
                  <a:lnTo>
                    <a:pt x="1066" y="3548"/>
                  </a:lnTo>
                  <a:cubicBezTo>
                    <a:pt x="1014" y="3524"/>
                    <a:pt x="958" y="3513"/>
                    <a:pt x="901" y="3513"/>
                  </a:cubicBezTo>
                  <a:cubicBezTo>
                    <a:pt x="847" y="3513"/>
                    <a:pt x="792" y="3524"/>
                    <a:pt x="740" y="3545"/>
                  </a:cubicBezTo>
                  <a:cubicBezTo>
                    <a:pt x="633" y="3585"/>
                    <a:pt x="553" y="3668"/>
                    <a:pt x="507" y="3775"/>
                  </a:cubicBezTo>
                  <a:cubicBezTo>
                    <a:pt x="461" y="3877"/>
                    <a:pt x="461" y="3996"/>
                    <a:pt x="504" y="4101"/>
                  </a:cubicBezTo>
                  <a:cubicBezTo>
                    <a:pt x="544" y="4205"/>
                    <a:pt x="627" y="4288"/>
                    <a:pt x="734" y="4334"/>
                  </a:cubicBezTo>
                  <a:lnTo>
                    <a:pt x="2027" y="4887"/>
                  </a:lnTo>
                  <a:cubicBezTo>
                    <a:pt x="2080" y="4912"/>
                    <a:pt x="2138" y="4921"/>
                    <a:pt x="2196" y="4921"/>
                  </a:cubicBezTo>
                  <a:cubicBezTo>
                    <a:pt x="2273" y="4921"/>
                    <a:pt x="2350" y="4899"/>
                    <a:pt x="2414" y="4866"/>
                  </a:cubicBezTo>
                  <a:lnTo>
                    <a:pt x="2414" y="4866"/>
                  </a:lnTo>
                  <a:cubicBezTo>
                    <a:pt x="2288" y="5210"/>
                    <a:pt x="2209" y="5578"/>
                    <a:pt x="2181" y="5959"/>
                  </a:cubicBezTo>
                  <a:cubicBezTo>
                    <a:pt x="2104" y="5858"/>
                    <a:pt x="1981" y="5793"/>
                    <a:pt x="1843" y="5793"/>
                  </a:cubicBezTo>
                  <a:lnTo>
                    <a:pt x="427" y="5793"/>
                  </a:lnTo>
                  <a:cubicBezTo>
                    <a:pt x="194" y="5793"/>
                    <a:pt x="0" y="5987"/>
                    <a:pt x="0" y="6220"/>
                  </a:cubicBezTo>
                  <a:cubicBezTo>
                    <a:pt x="0" y="6454"/>
                    <a:pt x="194" y="6647"/>
                    <a:pt x="427" y="6647"/>
                  </a:cubicBezTo>
                  <a:lnTo>
                    <a:pt x="1837" y="6647"/>
                  </a:lnTo>
                  <a:cubicBezTo>
                    <a:pt x="1969" y="6647"/>
                    <a:pt x="2092" y="6580"/>
                    <a:pt x="2169" y="6484"/>
                  </a:cubicBezTo>
                  <a:cubicBezTo>
                    <a:pt x="2190" y="6825"/>
                    <a:pt x="2252" y="7157"/>
                    <a:pt x="2350" y="7470"/>
                  </a:cubicBezTo>
                  <a:cubicBezTo>
                    <a:pt x="2287" y="7438"/>
                    <a:pt x="2217" y="7421"/>
                    <a:pt x="2146" y="7421"/>
                  </a:cubicBezTo>
                  <a:cubicBezTo>
                    <a:pt x="2094" y="7421"/>
                    <a:pt x="2042" y="7430"/>
                    <a:pt x="1990" y="7449"/>
                  </a:cubicBezTo>
                  <a:lnTo>
                    <a:pt x="679" y="7971"/>
                  </a:lnTo>
                  <a:cubicBezTo>
                    <a:pt x="571" y="8014"/>
                    <a:pt x="491" y="8094"/>
                    <a:pt x="445" y="8202"/>
                  </a:cubicBezTo>
                  <a:cubicBezTo>
                    <a:pt x="399" y="8306"/>
                    <a:pt x="399" y="8423"/>
                    <a:pt x="442" y="8527"/>
                  </a:cubicBezTo>
                  <a:cubicBezTo>
                    <a:pt x="507" y="8693"/>
                    <a:pt x="664" y="8797"/>
                    <a:pt x="839" y="8797"/>
                  </a:cubicBezTo>
                  <a:cubicBezTo>
                    <a:pt x="891" y="8797"/>
                    <a:pt x="946" y="8785"/>
                    <a:pt x="995" y="8767"/>
                  </a:cubicBezTo>
                  <a:lnTo>
                    <a:pt x="2304" y="8245"/>
                  </a:lnTo>
                  <a:cubicBezTo>
                    <a:pt x="2427" y="8192"/>
                    <a:pt x="2513" y="8097"/>
                    <a:pt x="2550" y="7983"/>
                  </a:cubicBezTo>
                  <a:cubicBezTo>
                    <a:pt x="2706" y="8312"/>
                    <a:pt x="2906" y="8616"/>
                    <a:pt x="3142" y="8890"/>
                  </a:cubicBezTo>
                  <a:cubicBezTo>
                    <a:pt x="3132" y="8889"/>
                    <a:pt x="3121" y="8888"/>
                    <a:pt x="3110" y="8888"/>
                  </a:cubicBezTo>
                  <a:cubicBezTo>
                    <a:pt x="3001" y="8888"/>
                    <a:pt x="2892" y="8931"/>
                    <a:pt x="2811" y="9012"/>
                  </a:cubicBezTo>
                  <a:lnTo>
                    <a:pt x="1815" y="10005"/>
                  </a:lnTo>
                  <a:cubicBezTo>
                    <a:pt x="1653" y="10170"/>
                    <a:pt x="1653" y="10444"/>
                    <a:pt x="1815" y="10613"/>
                  </a:cubicBezTo>
                  <a:cubicBezTo>
                    <a:pt x="1898" y="10693"/>
                    <a:pt x="2006" y="10739"/>
                    <a:pt x="2119" y="10739"/>
                  </a:cubicBezTo>
                  <a:cubicBezTo>
                    <a:pt x="2236" y="10739"/>
                    <a:pt x="2344" y="10693"/>
                    <a:pt x="2424" y="10613"/>
                  </a:cubicBezTo>
                  <a:lnTo>
                    <a:pt x="3419" y="9618"/>
                  </a:lnTo>
                  <a:cubicBezTo>
                    <a:pt x="3499" y="9538"/>
                    <a:pt x="3545" y="9430"/>
                    <a:pt x="3545" y="9313"/>
                  </a:cubicBezTo>
                  <a:lnTo>
                    <a:pt x="3545" y="9289"/>
                  </a:lnTo>
                  <a:cubicBezTo>
                    <a:pt x="3791" y="9504"/>
                    <a:pt x="4058" y="9688"/>
                    <a:pt x="4346" y="9842"/>
                  </a:cubicBezTo>
                  <a:cubicBezTo>
                    <a:pt x="4340" y="9845"/>
                    <a:pt x="4334" y="9845"/>
                    <a:pt x="4328" y="9848"/>
                  </a:cubicBezTo>
                  <a:cubicBezTo>
                    <a:pt x="4221" y="9891"/>
                    <a:pt x="4141" y="9971"/>
                    <a:pt x="4095" y="10078"/>
                  </a:cubicBezTo>
                  <a:lnTo>
                    <a:pt x="3542" y="11372"/>
                  </a:lnTo>
                  <a:cubicBezTo>
                    <a:pt x="3450" y="11587"/>
                    <a:pt x="3548" y="11842"/>
                    <a:pt x="3766" y="11934"/>
                  </a:cubicBezTo>
                  <a:cubicBezTo>
                    <a:pt x="3821" y="11955"/>
                    <a:pt x="3880" y="11967"/>
                    <a:pt x="3935" y="11967"/>
                  </a:cubicBezTo>
                  <a:cubicBezTo>
                    <a:pt x="4110" y="11967"/>
                    <a:pt x="4264" y="11863"/>
                    <a:pt x="4328" y="11706"/>
                  </a:cubicBezTo>
                  <a:lnTo>
                    <a:pt x="4881" y="10413"/>
                  </a:lnTo>
                  <a:cubicBezTo>
                    <a:pt x="4927" y="10309"/>
                    <a:pt x="4927" y="10189"/>
                    <a:pt x="4884" y="10088"/>
                  </a:cubicBezTo>
                  <a:cubicBezTo>
                    <a:pt x="4884" y="10081"/>
                    <a:pt x="4881" y="10078"/>
                    <a:pt x="4878" y="10072"/>
                  </a:cubicBezTo>
                  <a:lnTo>
                    <a:pt x="4878" y="10072"/>
                  </a:lnTo>
                  <a:cubicBezTo>
                    <a:pt x="5207" y="10186"/>
                    <a:pt x="5557" y="10260"/>
                    <a:pt x="5916" y="10287"/>
                  </a:cubicBezTo>
                  <a:cubicBezTo>
                    <a:pt x="5833" y="10364"/>
                    <a:pt x="5784" y="10475"/>
                    <a:pt x="5784" y="10597"/>
                  </a:cubicBezTo>
                  <a:lnTo>
                    <a:pt x="5784" y="12007"/>
                  </a:lnTo>
                  <a:cubicBezTo>
                    <a:pt x="5784" y="12241"/>
                    <a:pt x="5974" y="12431"/>
                    <a:pt x="6208" y="12431"/>
                  </a:cubicBezTo>
                  <a:cubicBezTo>
                    <a:pt x="6444" y="12431"/>
                    <a:pt x="6635" y="12241"/>
                    <a:pt x="6635" y="12007"/>
                  </a:cubicBezTo>
                  <a:lnTo>
                    <a:pt x="6635" y="10601"/>
                  </a:lnTo>
                  <a:cubicBezTo>
                    <a:pt x="6635" y="10478"/>
                    <a:pt x="6583" y="10367"/>
                    <a:pt x="6500" y="10290"/>
                  </a:cubicBezTo>
                  <a:cubicBezTo>
                    <a:pt x="6831" y="10266"/>
                    <a:pt x="7145" y="10201"/>
                    <a:pt x="7449" y="10106"/>
                  </a:cubicBezTo>
                  <a:lnTo>
                    <a:pt x="7449" y="10106"/>
                  </a:lnTo>
                  <a:cubicBezTo>
                    <a:pt x="7400" y="10210"/>
                    <a:pt x="7391" y="10333"/>
                    <a:pt x="7437" y="10447"/>
                  </a:cubicBezTo>
                  <a:lnTo>
                    <a:pt x="7959" y="11756"/>
                  </a:lnTo>
                  <a:cubicBezTo>
                    <a:pt x="8026" y="11921"/>
                    <a:pt x="8183" y="12026"/>
                    <a:pt x="8355" y="12026"/>
                  </a:cubicBezTo>
                  <a:cubicBezTo>
                    <a:pt x="8410" y="12026"/>
                    <a:pt x="8463" y="12014"/>
                    <a:pt x="8512" y="11995"/>
                  </a:cubicBezTo>
                  <a:cubicBezTo>
                    <a:pt x="8733" y="11906"/>
                    <a:pt x="8840" y="11657"/>
                    <a:pt x="8751" y="11439"/>
                  </a:cubicBezTo>
                  <a:lnTo>
                    <a:pt x="8229" y="10127"/>
                  </a:lnTo>
                  <a:cubicBezTo>
                    <a:pt x="8183" y="10014"/>
                    <a:pt x="8091" y="9928"/>
                    <a:pt x="7983" y="9888"/>
                  </a:cubicBezTo>
                  <a:cubicBezTo>
                    <a:pt x="8306" y="9728"/>
                    <a:pt x="8604" y="9525"/>
                    <a:pt x="8874" y="9292"/>
                  </a:cubicBezTo>
                  <a:lnTo>
                    <a:pt x="8874" y="9292"/>
                  </a:lnTo>
                  <a:cubicBezTo>
                    <a:pt x="8865" y="9412"/>
                    <a:pt x="8908" y="9529"/>
                    <a:pt x="8997" y="9618"/>
                  </a:cubicBezTo>
                  <a:lnTo>
                    <a:pt x="9992" y="10613"/>
                  </a:lnTo>
                  <a:cubicBezTo>
                    <a:pt x="10072" y="10693"/>
                    <a:pt x="10180" y="10739"/>
                    <a:pt x="10293" y="10739"/>
                  </a:cubicBezTo>
                  <a:cubicBezTo>
                    <a:pt x="10410" y="10739"/>
                    <a:pt x="10518" y="10693"/>
                    <a:pt x="10597" y="10613"/>
                  </a:cubicBezTo>
                  <a:cubicBezTo>
                    <a:pt x="10677" y="10533"/>
                    <a:pt x="10723" y="10425"/>
                    <a:pt x="10723" y="10309"/>
                  </a:cubicBezTo>
                  <a:cubicBezTo>
                    <a:pt x="10723" y="10195"/>
                    <a:pt x="10677" y="10088"/>
                    <a:pt x="10597" y="10005"/>
                  </a:cubicBezTo>
                  <a:lnTo>
                    <a:pt x="9602" y="9012"/>
                  </a:lnTo>
                  <a:cubicBezTo>
                    <a:pt x="9522" y="8930"/>
                    <a:pt x="9415" y="8883"/>
                    <a:pt x="9301" y="8883"/>
                  </a:cubicBezTo>
                  <a:lnTo>
                    <a:pt x="9273" y="8883"/>
                  </a:lnTo>
                  <a:cubicBezTo>
                    <a:pt x="9489" y="8635"/>
                    <a:pt x="9673" y="8361"/>
                    <a:pt x="9823" y="8066"/>
                  </a:cubicBezTo>
                  <a:cubicBezTo>
                    <a:pt x="9826" y="8079"/>
                    <a:pt x="9829" y="8091"/>
                    <a:pt x="9833" y="8097"/>
                  </a:cubicBezTo>
                  <a:cubicBezTo>
                    <a:pt x="9876" y="8205"/>
                    <a:pt x="9955" y="8284"/>
                    <a:pt x="10063" y="8331"/>
                  </a:cubicBezTo>
                  <a:lnTo>
                    <a:pt x="11359" y="8890"/>
                  </a:lnTo>
                  <a:cubicBezTo>
                    <a:pt x="11411" y="8911"/>
                    <a:pt x="11470" y="8923"/>
                    <a:pt x="11528" y="8923"/>
                  </a:cubicBezTo>
                  <a:cubicBezTo>
                    <a:pt x="11700" y="8923"/>
                    <a:pt x="11854" y="8819"/>
                    <a:pt x="11918" y="8662"/>
                  </a:cubicBezTo>
                  <a:cubicBezTo>
                    <a:pt x="11964" y="8558"/>
                    <a:pt x="11964" y="8438"/>
                    <a:pt x="11921" y="8337"/>
                  </a:cubicBezTo>
                  <a:cubicBezTo>
                    <a:pt x="11881" y="8229"/>
                    <a:pt x="11798" y="8146"/>
                    <a:pt x="11691" y="8100"/>
                  </a:cubicBezTo>
                  <a:lnTo>
                    <a:pt x="10398" y="7547"/>
                  </a:lnTo>
                  <a:cubicBezTo>
                    <a:pt x="10345" y="7524"/>
                    <a:pt x="10288" y="7512"/>
                    <a:pt x="10232" y="7512"/>
                  </a:cubicBezTo>
                  <a:cubicBezTo>
                    <a:pt x="10178" y="7512"/>
                    <a:pt x="10123" y="7523"/>
                    <a:pt x="10072" y="7544"/>
                  </a:cubicBezTo>
                  <a:cubicBezTo>
                    <a:pt x="10060" y="7547"/>
                    <a:pt x="10048" y="7556"/>
                    <a:pt x="10038" y="7560"/>
                  </a:cubicBezTo>
                  <a:cubicBezTo>
                    <a:pt x="10155" y="7219"/>
                    <a:pt x="10229" y="6856"/>
                    <a:pt x="10247" y="6481"/>
                  </a:cubicBezTo>
                  <a:cubicBezTo>
                    <a:pt x="10324" y="6580"/>
                    <a:pt x="10447" y="6641"/>
                    <a:pt x="10582" y="6641"/>
                  </a:cubicBezTo>
                  <a:lnTo>
                    <a:pt x="11992" y="6641"/>
                  </a:lnTo>
                  <a:cubicBezTo>
                    <a:pt x="12225" y="6641"/>
                    <a:pt x="12419" y="6451"/>
                    <a:pt x="12419" y="6217"/>
                  </a:cubicBezTo>
                  <a:cubicBezTo>
                    <a:pt x="12434" y="5987"/>
                    <a:pt x="12241" y="5793"/>
                    <a:pt x="12007" y="5793"/>
                  </a:cubicBezTo>
                  <a:lnTo>
                    <a:pt x="10597" y="5793"/>
                  </a:lnTo>
                  <a:cubicBezTo>
                    <a:pt x="10459" y="5793"/>
                    <a:pt x="10336" y="5858"/>
                    <a:pt x="10260" y="5959"/>
                  </a:cubicBezTo>
                  <a:cubicBezTo>
                    <a:pt x="10238" y="5609"/>
                    <a:pt x="10167" y="5274"/>
                    <a:pt x="10060" y="4958"/>
                  </a:cubicBezTo>
                  <a:lnTo>
                    <a:pt x="10060" y="4958"/>
                  </a:lnTo>
                  <a:cubicBezTo>
                    <a:pt x="10124" y="4998"/>
                    <a:pt x="10201" y="5022"/>
                    <a:pt x="10287" y="5022"/>
                  </a:cubicBezTo>
                  <a:cubicBezTo>
                    <a:pt x="10339" y="5022"/>
                    <a:pt x="10395" y="5010"/>
                    <a:pt x="10444" y="4992"/>
                  </a:cubicBezTo>
                  <a:lnTo>
                    <a:pt x="11752" y="4469"/>
                  </a:lnTo>
                  <a:cubicBezTo>
                    <a:pt x="11974" y="4380"/>
                    <a:pt x="12081" y="4131"/>
                    <a:pt x="11992" y="3913"/>
                  </a:cubicBezTo>
                  <a:cubicBezTo>
                    <a:pt x="11924" y="3745"/>
                    <a:pt x="11764" y="3642"/>
                    <a:pt x="11595" y="3642"/>
                  </a:cubicBezTo>
                  <a:cubicBezTo>
                    <a:pt x="11542" y="3642"/>
                    <a:pt x="11488" y="3653"/>
                    <a:pt x="11436" y="3674"/>
                  </a:cubicBezTo>
                  <a:lnTo>
                    <a:pt x="10124" y="4196"/>
                  </a:lnTo>
                  <a:cubicBezTo>
                    <a:pt x="10017" y="4239"/>
                    <a:pt x="9937" y="4319"/>
                    <a:pt x="9891" y="4426"/>
                  </a:cubicBezTo>
                  <a:cubicBezTo>
                    <a:pt x="9885" y="4451"/>
                    <a:pt x="9876" y="4469"/>
                    <a:pt x="9866" y="4491"/>
                  </a:cubicBezTo>
                  <a:cubicBezTo>
                    <a:pt x="9700" y="4147"/>
                    <a:pt x="9482" y="3827"/>
                    <a:pt x="9230" y="3545"/>
                  </a:cubicBezTo>
                  <a:lnTo>
                    <a:pt x="9230" y="3545"/>
                  </a:lnTo>
                  <a:cubicBezTo>
                    <a:pt x="9258" y="3548"/>
                    <a:pt x="9283" y="3551"/>
                    <a:pt x="9310" y="3551"/>
                  </a:cubicBezTo>
                  <a:cubicBezTo>
                    <a:pt x="9427" y="3551"/>
                    <a:pt x="9535" y="3505"/>
                    <a:pt x="9614" y="3425"/>
                  </a:cubicBezTo>
                  <a:lnTo>
                    <a:pt x="10610" y="2427"/>
                  </a:lnTo>
                  <a:cubicBezTo>
                    <a:pt x="10690" y="2347"/>
                    <a:pt x="10736" y="2239"/>
                    <a:pt x="10736" y="2123"/>
                  </a:cubicBezTo>
                  <a:cubicBezTo>
                    <a:pt x="10736" y="2009"/>
                    <a:pt x="10690" y="1901"/>
                    <a:pt x="10610" y="1818"/>
                  </a:cubicBezTo>
                  <a:cubicBezTo>
                    <a:pt x="10527" y="1737"/>
                    <a:pt x="10417" y="1696"/>
                    <a:pt x="10307" y="1696"/>
                  </a:cubicBezTo>
                  <a:cubicBezTo>
                    <a:pt x="10197" y="1696"/>
                    <a:pt x="10086" y="1737"/>
                    <a:pt x="10001" y="1818"/>
                  </a:cubicBezTo>
                  <a:lnTo>
                    <a:pt x="9006" y="2814"/>
                  </a:lnTo>
                  <a:cubicBezTo>
                    <a:pt x="8905" y="2918"/>
                    <a:pt x="8865" y="3069"/>
                    <a:pt x="8893" y="3201"/>
                  </a:cubicBezTo>
                  <a:cubicBezTo>
                    <a:pt x="8628" y="2967"/>
                    <a:pt x="8330" y="2768"/>
                    <a:pt x="8008" y="2608"/>
                  </a:cubicBezTo>
                  <a:cubicBezTo>
                    <a:pt x="8152" y="2583"/>
                    <a:pt x="8275" y="2488"/>
                    <a:pt x="8330" y="2353"/>
                  </a:cubicBezTo>
                  <a:lnTo>
                    <a:pt x="8890" y="1060"/>
                  </a:lnTo>
                  <a:cubicBezTo>
                    <a:pt x="8982" y="845"/>
                    <a:pt x="8880" y="590"/>
                    <a:pt x="8662" y="498"/>
                  </a:cubicBezTo>
                  <a:cubicBezTo>
                    <a:pt x="8608" y="475"/>
                    <a:pt x="8551" y="464"/>
                    <a:pt x="8495" y="464"/>
                  </a:cubicBezTo>
                  <a:cubicBezTo>
                    <a:pt x="8328" y="464"/>
                    <a:pt x="8169" y="561"/>
                    <a:pt x="8100" y="725"/>
                  </a:cubicBezTo>
                  <a:lnTo>
                    <a:pt x="7547" y="2018"/>
                  </a:lnTo>
                  <a:cubicBezTo>
                    <a:pt x="7501" y="2123"/>
                    <a:pt x="7501" y="2242"/>
                    <a:pt x="7544" y="2347"/>
                  </a:cubicBezTo>
                  <a:cubicBezTo>
                    <a:pt x="7556" y="2371"/>
                    <a:pt x="7572" y="2399"/>
                    <a:pt x="7587" y="2427"/>
                  </a:cubicBezTo>
                  <a:cubicBezTo>
                    <a:pt x="7225" y="2295"/>
                    <a:pt x="6841" y="2215"/>
                    <a:pt x="6448" y="2196"/>
                  </a:cubicBezTo>
                  <a:cubicBezTo>
                    <a:pt x="6564" y="2120"/>
                    <a:pt x="6647" y="1984"/>
                    <a:pt x="6647" y="1834"/>
                  </a:cubicBezTo>
                  <a:lnTo>
                    <a:pt x="6647" y="427"/>
                  </a:lnTo>
                  <a:cubicBezTo>
                    <a:pt x="6647" y="190"/>
                    <a:pt x="6454" y="0"/>
                    <a:pt x="622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9" name="Google Shape;4339;p68"/>
            <p:cNvSpPr/>
            <p:nvPr/>
          </p:nvSpPr>
          <p:spPr>
            <a:xfrm>
              <a:off x="172689"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0" name="Google Shape;4340;p68"/>
            <p:cNvSpPr/>
            <p:nvPr/>
          </p:nvSpPr>
          <p:spPr>
            <a:xfrm>
              <a:off x="484856" y="3128609"/>
              <a:ext cx="312171" cy="624423"/>
            </a:xfrm>
            <a:custGeom>
              <a:avLst/>
              <a:gdLst/>
              <a:ahLst/>
              <a:cxnLst/>
              <a:rect l="l" t="t" r="r" b="b"/>
              <a:pathLst>
                <a:path w="3898" h="7797" extrusionOk="0">
                  <a:moveTo>
                    <a:pt x="0" y="1"/>
                  </a:moveTo>
                  <a:lnTo>
                    <a:pt x="0" y="7797"/>
                  </a:lnTo>
                  <a:cubicBezTo>
                    <a:pt x="2153" y="7797"/>
                    <a:pt x="3898" y="6049"/>
                    <a:pt x="3898" y="3899"/>
                  </a:cubicBezTo>
                  <a:cubicBezTo>
                    <a:pt x="3898" y="1746"/>
                    <a:pt x="215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1" name="Google Shape;4341;p68"/>
            <p:cNvSpPr/>
            <p:nvPr/>
          </p:nvSpPr>
          <p:spPr>
            <a:xfrm>
              <a:off x="462913" y="2952983"/>
              <a:ext cx="43887" cy="156806"/>
            </a:xfrm>
            <a:custGeom>
              <a:avLst/>
              <a:gdLst/>
              <a:ahLst/>
              <a:cxnLst/>
              <a:rect l="l" t="t" r="r" b="b"/>
              <a:pathLst>
                <a:path w="548" h="1958" extrusionOk="0">
                  <a:moveTo>
                    <a:pt x="274" y="1"/>
                  </a:moveTo>
                  <a:cubicBezTo>
                    <a:pt x="123" y="1"/>
                    <a:pt x="1" y="124"/>
                    <a:pt x="1" y="274"/>
                  </a:cubicBezTo>
                  <a:lnTo>
                    <a:pt x="1" y="1684"/>
                  </a:lnTo>
                  <a:cubicBezTo>
                    <a:pt x="1" y="1835"/>
                    <a:pt x="123" y="1957"/>
                    <a:pt x="274" y="1957"/>
                  </a:cubicBezTo>
                  <a:cubicBezTo>
                    <a:pt x="425" y="1957"/>
                    <a:pt x="547" y="1835"/>
                    <a:pt x="547" y="1684"/>
                  </a:cubicBezTo>
                  <a:lnTo>
                    <a:pt x="547" y="274"/>
                  </a:lnTo>
                  <a:cubicBezTo>
                    <a:pt x="547" y="124"/>
                    <a:pt x="425"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2" name="Google Shape;4342;p68"/>
            <p:cNvSpPr/>
            <p:nvPr/>
          </p:nvSpPr>
          <p:spPr>
            <a:xfrm>
              <a:off x="462913" y="3767285"/>
              <a:ext cx="43887" cy="156726"/>
            </a:xfrm>
            <a:custGeom>
              <a:avLst/>
              <a:gdLst/>
              <a:ahLst/>
              <a:cxnLst/>
              <a:rect l="l" t="t" r="r" b="b"/>
              <a:pathLst>
                <a:path w="548" h="1957" extrusionOk="0">
                  <a:moveTo>
                    <a:pt x="274" y="0"/>
                  </a:moveTo>
                  <a:cubicBezTo>
                    <a:pt x="123" y="0"/>
                    <a:pt x="1" y="123"/>
                    <a:pt x="1" y="274"/>
                  </a:cubicBezTo>
                  <a:lnTo>
                    <a:pt x="1" y="1683"/>
                  </a:lnTo>
                  <a:cubicBezTo>
                    <a:pt x="1" y="1834"/>
                    <a:pt x="123" y="1957"/>
                    <a:pt x="274" y="1957"/>
                  </a:cubicBezTo>
                  <a:cubicBezTo>
                    <a:pt x="425" y="1957"/>
                    <a:pt x="547" y="1834"/>
                    <a:pt x="547" y="1683"/>
                  </a:cubicBezTo>
                  <a:lnTo>
                    <a:pt x="547" y="274"/>
                  </a:lnTo>
                  <a:cubicBezTo>
                    <a:pt x="547" y="123"/>
                    <a:pt x="425"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3" name="Google Shape;4343;p68"/>
            <p:cNvSpPr/>
            <p:nvPr/>
          </p:nvSpPr>
          <p:spPr>
            <a:xfrm>
              <a:off x="813681" y="3416674"/>
              <a:ext cx="156806" cy="43887"/>
            </a:xfrm>
            <a:custGeom>
              <a:avLst/>
              <a:gdLst/>
              <a:ahLst/>
              <a:cxnLst/>
              <a:rect l="l" t="t" r="r" b="b"/>
              <a:pathLst>
                <a:path w="1958" h="548" extrusionOk="0">
                  <a:moveTo>
                    <a:pt x="274" y="1"/>
                  </a:moveTo>
                  <a:cubicBezTo>
                    <a:pt x="124" y="1"/>
                    <a:pt x="1" y="124"/>
                    <a:pt x="1" y="274"/>
                  </a:cubicBezTo>
                  <a:cubicBezTo>
                    <a:pt x="1" y="425"/>
                    <a:pt x="124" y="548"/>
                    <a:pt x="274" y="548"/>
                  </a:cubicBezTo>
                  <a:lnTo>
                    <a:pt x="1684" y="548"/>
                  </a:lnTo>
                  <a:cubicBezTo>
                    <a:pt x="1835" y="548"/>
                    <a:pt x="1958" y="425"/>
                    <a:pt x="1958" y="274"/>
                  </a:cubicBezTo>
                  <a:cubicBezTo>
                    <a:pt x="1958" y="124"/>
                    <a:pt x="1835"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4" name="Google Shape;4344;p68"/>
            <p:cNvSpPr/>
            <p:nvPr/>
          </p:nvSpPr>
          <p:spPr>
            <a:xfrm>
              <a:off x="-774" y="3416674"/>
              <a:ext cx="156566" cy="43887"/>
            </a:xfrm>
            <a:custGeom>
              <a:avLst/>
              <a:gdLst/>
              <a:ahLst/>
              <a:cxnLst/>
              <a:rect l="l" t="t" r="r" b="b"/>
              <a:pathLst>
                <a:path w="1955" h="548" extrusionOk="0">
                  <a:moveTo>
                    <a:pt x="274" y="1"/>
                  </a:moveTo>
                  <a:cubicBezTo>
                    <a:pt x="123" y="1"/>
                    <a:pt x="0" y="124"/>
                    <a:pt x="0" y="274"/>
                  </a:cubicBezTo>
                  <a:cubicBezTo>
                    <a:pt x="0" y="425"/>
                    <a:pt x="123" y="548"/>
                    <a:pt x="274" y="548"/>
                  </a:cubicBezTo>
                  <a:lnTo>
                    <a:pt x="1684" y="548"/>
                  </a:lnTo>
                  <a:cubicBezTo>
                    <a:pt x="1837" y="548"/>
                    <a:pt x="1954" y="425"/>
                    <a:pt x="1954" y="274"/>
                  </a:cubicBezTo>
                  <a:cubicBezTo>
                    <a:pt x="1954" y="124"/>
                    <a:pt x="1831"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5" name="Google Shape;4345;p68"/>
            <p:cNvSpPr/>
            <p:nvPr/>
          </p:nvSpPr>
          <p:spPr>
            <a:xfrm>
              <a:off x="708691" y="3088727"/>
              <a:ext cx="127976" cy="123651"/>
            </a:xfrm>
            <a:custGeom>
              <a:avLst/>
              <a:gdLst/>
              <a:ahLst/>
              <a:cxnLst/>
              <a:rect l="l" t="t" r="r" b="b"/>
              <a:pathLst>
                <a:path w="1598" h="1544" extrusionOk="0">
                  <a:moveTo>
                    <a:pt x="1295" y="1"/>
                  </a:moveTo>
                  <a:cubicBezTo>
                    <a:pt x="1224" y="1"/>
                    <a:pt x="1154" y="27"/>
                    <a:pt x="1100" y="81"/>
                  </a:cubicBezTo>
                  <a:lnTo>
                    <a:pt x="108" y="1076"/>
                  </a:lnTo>
                  <a:cubicBezTo>
                    <a:pt x="0" y="1184"/>
                    <a:pt x="0" y="1356"/>
                    <a:pt x="108" y="1463"/>
                  </a:cubicBezTo>
                  <a:cubicBezTo>
                    <a:pt x="160" y="1516"/>
                    <a:pt x="234" y="1543"/>
                    <a:pt x="304" y="1543"/>
                  </a:cubicBezTo>
                  <a:cubicBezTo>
                    <a:pt x="372" y="1543"/>
                    <a:pt x="443" y="1516"/>
                    <a:pt x="495" y="1463"/>
                  </a:cubicBezTo>
                  <a:lnTo>
                    <a:pt x="1490" y="468"/>
                  </a:lnTo>
                  <a:cubicBezTo>
                    <a:pt x="1598" y="361"/>
                    <a:pt x="1598" y="189"/>
                    <a:pt x="1490" y="81"/>
                  </a:cubicBezTo>
                  <a:cubicBezTo>
                    <a:pt x="1436" y="27"/>
                    <a:pt x="1366"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6" name="Google Shape;4346;p68"/>
            <p:cNvSpPr/>
            <p:nvPr/>
          </p:nvSpPr>
          <p:spPr>
            <a:xfrm>
              <a:off x="132807" y="3664616"/>
              <a:ext cx="127976" cy="123651"/>
            </a:xfrm>
            <a:custGeom>
              <a:avLst/>
              <a:gdLst/>
              <a:ahLst/>
              <a:cxnLst/>
              <a:rect l="l" t="t" r="r" b="b"/>
              <a:pathLst>
                <a:path w="1598" h="1544" extrusionOk="0">
                  <a:moveTo>
                    <a:pt x="1295" y="0"/>
                  </a:moveTo>
                  <a:cubicBezTo>
                    <a:pt x="1224" y="0"/>
                    <a:pt x="1154" y="27"/>
                    <a:pt x="1100" y="81"/>
                  </a:cubicBezTo>
                  <a:lnTo>
                    <a:pt x="108" y="1076"/>
                  </a:lnTo>
                  <a:cubicBezTo>
                    <a:pt x="0" y="1184"/>
                    <a:pt x="0" y="1356"/>
                    <a:pt x="108" y="1463"/>
                  </a:cubicBezTo>
                  <a:cubicBezTo>
                    <a:pt x="160" y="1519"/>
                    <a:pt x="234" y="1543"/>
                    <a:pt x="301" y="1543"/>
                  </a:cubicBezTo>
                  <a:cubicBezTo>
                    <a:pt x="372" y="1543"/>
                    <a:pt x="440" y="1519"/>
                    <a:pt x="495" y="1463"/>
                  </a:cubicBezTo>
                  <a:lnTo>
                    <a:pt x="1490" y="468"/>
                  </a:lnTo>
                  <a:cubicBezTo>
                    <a:pt x="1598" y="361"/>
                    <a:pt x="1598" y="189"/>
                    <a:pt x="1490" y="81"/>
                  </a:cubicBezTo>
                  <a:cubicBezTo>
                    <a:pt x="1436" y="27"/>
                    <a:pt x="1366" y="0"/>
                    <a:pt x="1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7" name="Google Shape;4347;p68"/>
            <p:cNvSpPr/>
            <p:nvPr/>
          </p:nvSpPr>
          <p:spPr>
            <a:xfrm>
              <a:off x="708691" y="3664616"/>
              <a:ext cx="128216" cy="123651"/>
            </a:xfrm>
            <a:custGeom>
              <a:avLst/>
              <a:gdLst/>
              <a:ahLst/>
              <a:cxnLst/>
              <a:rect l="l" t="t" r="r" b="b"/>
              <a:pathLst>
                <a:path w="1601" h="1544" extrusionOk="0">
                  <a:moveTo>
                    <a:pt x="301" y="0"/>
                  </a:moveTo>
                  <a:cubicBezTo>
                    <a:pt x="231" y="0"/>
                    <a:pt x="162" y="27"/>
                    <a:pt x="108" y="81"/>
                  </a:cubicBezTo>
                  <a:cubicBezTo>
                    <a:pt x="0" y="189"/>
                    <a:pt x="0" y="361"/>
                    <a:pt x="108" y="468"/>
                  </a:cubicBezTo>
                  <a:lnTo>
                    <a:pt x="1106" y="1463"/>
                  </a:lnTo>
                  <a:cubicBezTo>
                    <a:pt x="1155" y="1519"/>
                    <a:pt x="1229" y="1543"/>
                    <a:pt x="1297" y="1543"/>
                  </a:cubicBezTo>
                  <a:cubicBezTo>
                    <a:pt x="1367" y="1543"/>
                    <a:pt x="1441" y="1519"/>
                    <a:pt x="1493" y="1463"/>
                  </a:cubicBezTo>
                  <a:cubicBezTo>
                    <a:pt x="1601" y="1356"/>
                    <a:pt x="1601" y="1184"/>
                    <a:pt x="1493" y="1076"/>
                  </a:cubicBezTo>
                  <a:lnTo>
                    <a:pt x="495" y="81"/>
                  </a:lnTo>
                  <a:cubicBezTo>
                    <a:pt x="441" y="27"/>
                    <a:pt x="371"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8" name="Google Shape;4348;p68"/>
            <p:cNvSpPr/>
            <p:nvPr/>
          </p:nvSpPr>
          <p:spPr>
            <a:xfrm>
              <a:off x="132326" y="3088727"/>
              <a:ext cx="128456" cy="123651"/>
            </a:xfrm>
            <a:custGeom>
              <a:avLst/>
              <a:gdLst/>
              <a:ahLst/>
              <a:cxnLst/>
              <a:rect l="l" t="t" r="r" b="b"/>
              <a:pathLst>
                <a:path w="1604" h="1544" extrusionOk="0">
                  <a:moveTo>
                    <a:pt x="303" y="1"/>
                  </a:moveTo>
                  <a:cubicBezTo>
                    <a:pt x="232" y="1"/>
                    <a:pt x="162" y="27"/>
                    <a:pt x="108" y="81"/>
                  </a:cubicBezTo>
                  <a:cubicBezTo>
                    <a:pt x="0" y="189"/>
                    <a:pt x="0" y="361"/>
                    <a:pt x="108" y="468"/>
                  </a:cubicBezTo>
                  <a:lnTo>
                    <a:pt x="1106" y="1463"/>
                  </a:lnTo>
                  <a:cubicBezTo>
                    <a:pt x="1161" y="1516"/>
                    <a:pt x="1235" y="1543"/>
                    <a:pt x="1303" y="1543"/>
                  </a:cubicBezTo>
                  <a:cubicBezTo>
                    <a:pt x="1376" y="1543"/>
                    <a:pt x="1444" y="1516"/>
                    <a:pt x="1496" y="1463"/>
                  </a:cubicBezTo>
                  <a:cubicBezTo>
                    <a:pt x="1604" y="1356"/>
                    <a:pt x="1604" y="1184"/>
                    <a:pt x="1496" y="1076"/>
                  </a:cubicBezTo>
                  <a:lnTo>
                    <a:pt x="498" y="81"/>
                  </a:lnTo>
                  <a:cubicBezTo>
                    <a:pt x="444" y="27"/>
                    <a:pt x="373" y="1"/>
                    <a:pt x="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9" name="Google Shape;4349;p68"/>
            <p:cNvSpPr/>
            <p:nvPr/>
          </p:nvSpPr>
          <p:spPr>
            <a:xfrm>
              <a:off x="597935" y="2990143"/>
              <a:ext cx="94100" cy="147917"/>
            </a:xfrm>
            <a:custGeom>
              <a:avLst/>
              <a:gdLst/>
              <a:ahLst/>
              <a:cxnLst/>
              <a:rect l="l" t="t" r="r" b="b"/>
              <a:pathLst>
                <a:path w="1175" h="1847" extrusionOk="0">
                  <a:moveTo>
                    <a:pt x="866" y="1"/>
                  </a:moveTo>
                  <a:cubicBezTo>
                    <a:pt x="760" y="1"/>
                    <a:pt x="658" y="63"/>
                    <a:pt x="612" y="166"/>
                  </a:cubicBezTo>
                  <a:lnTo>
                    <a:pt x="59" y="1463"/>
                  </a:lnTo>
                  <a:cubicBezTo>
                    <a:pt x="1" y="1601"/>
                    <a:pt x="65" y="1761"/>
                    <a:pt x="204" y="1822"/>
                  </a:cubicBezTo>
                  <a:cubicBezTo>
                    <a:pt x="238" y="1837"/>
                    <a:pt x="277" y="1847"/>
                    <a:pt x="311" y="1847"/>
                  </a:cubicBezTo>
                  <a:cubicBezTo>
                    <a:pt x="419" y="1847"/>
                    <a:pt x="520" y="1785"/>
                    <a:pt x="563" y="1678"/>
                  </a:cubicBezTo>
                  <a:lnTo>
                    <a:pt x="1116" y="381"/>
                  </a:lnTo>
                  <a:cubicBezTo>
                    <a:pt x="1174" y="243"/>
                    <a:pt x="1110" y="84"/>
                    <a:pt x="972" y="22"/>
                  </a:cubicBezTo>
                  <a:cubicBezTo>
                    <a:pt x="937" y="7"/>
                    <a:pt x="901" y="1"/>
                    <a:pt x="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0" name="Google Shape;4350;p68"/>
            <p:cNvSpPr/>
            <p:nvPr/>
          </p:nvSpPr>
          <p:spPr>
            <a:xfrm>
              <a:off x="277198" y="3738935"/>
              <a:ext cx="94020" cy="147677"/>
            </a:xfrm>
            <a:custGeom>
              <a:avLst/>
              <a:gdLst/>
              <a:ahLst/>
              <a:cxnLst/>
              <a:rect l="l" t="t" r="r" b="b"/>
              <a:pathLst>
                <a:path w="1174" h="1844" extrusionOk="0">
                  <a:moveTo>
                    <a:pt x="865" y="1"/>
                  </a:moveTo>
                  <a:cubicBezTo>
                    <a:pt x="759" y="1"/>
                    <a:pt x="658" y="63"/>
                    <a:pt x="612" y="167"/>
                  </a:cubicBezTo>
                  <a:lnTo>
                    <a:pt x="59" y="1460"/>
                  </a:lnTo>
                  <a:cubicBezTo>
                    <a:pt x="0" y="1598"/>
                    <a:pt x="65" y="1761"/>
                    <a:pt x="203" y="1822"/>
                  </a:cubicBezTo>
                  <a:cubicBezTo>
                    <a:pt x="240" y="1838"/>
                    <a:pt x="277" y="1844"/>
                    <a:pt x="311" y="1844"/>
                  </a:cubicBezTo>
                  <a:cubicBezTo>
                    <a:pt x="418" y="1844"/>
                    <a:pt x="520" y="1779"/>
                    <a:pt x="566" y="1675"/>
                  </a:cubicBezTo>
                  <a:lnTo>
                    <a:pt x="1119" y="382"/>
                  </a:lnTo>
                  <a:cubicBezTo>
                    <a:pt x="1174" y="244"/>
                    <a:pt x="1109" y="84"/>
                    <a:pt x="971" y="22"/>
                  </a:cubicBezTo>
                  <a:cubicBezTo>
                    <a:pt x="937" y="8"/>
                    <a:pt x="901" y="1"/>
                    <a:pt x="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1" name="Google Shape;4351;p68"/>
            <p:cNvSpPr/>
            <p:nvPr/>
          </p:nvSpPr>
          <p:spPr>
            <a:xfrm>
              <a:off x="782449" y="3554500"/>
              <a:ext cx="153603" cy="88334"/>
            </a:xfrm>
            <a:custGeom>
              <a:avLst/>
              <a:gdLst/>
              <a:ahLst/>
              <a:cxnLst/>
              <a:rect l="l" t="t" r="r" b="b"/>
              <a:pathLst>
                <a:path w="1918" h="1103" extrusionOk="0">
                  <a:moveTo>
                    <a:pt x="313" y="0"/>
                  </a:moveTo>
                  <a:cubicBezTo>
                    <a:pt x="207" y="0"/>
                    <a:pt x="105" y="62"/>
                    <a:pt x="59" y="166"/>
                  </a:cubicBezTo>
                  <a:cubicBezTo>
                    <a:pt x="1" y="304"/>
                    <a:pt x="65" y="467"/>
                    <a:pt x="204" y="528"/>
                  </a:cubicBezTo>
                  <a:lnTo>
                    <a:pt x="1497" y="1081"/>
                  </a:lnTo>
                  <a:cubicBezTo>
                    <a:pt x="1534" y="1097"/>
                    <a:pt x="1570" y="1103"/>
                    <a:pt x="1604" y="1103"/>
                  </a:cubicBezTo>
                  <a:cubicBezTo>
                    <a:pt x="1712" y="1103"/>
                    <a:pt x="1813" y="1041"/>
                    <a:pt x="1859" y="934"/>
                  </a:cubicBezTo>
                  <a:cubicBezTo>
                    <a:pt x="1918" y="796"/>
                    <a:pt x="1850" y="636"/>
                    <a:pt x="1712" y="575"/>
                  </a:cubicBezTo>
                  <a:lnTo>
                    <a:pt x="419" y="22"/>
                  </a:lnTo>
                  <a:cubicBezTo>
                    <a:pt x="384" y="7"/>
                    <a:pt x="348" y="0"/>
                    <a:pt x="3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2" name="Google Shape;4352;p68"/>
            <p:cNvSpPr/>
            <p:nvPr/>
          </p:nvSpPr>
          <p:spPr>
            <a:xfrm>
              <a:off x="33663" y="3234001"/>
              <a:ext cx="153603" cy="88574"/>
            </a:xfrm>
            <a:custGeom>
              <a:avLst/>
              <a:gdLst/>
              <a:ahLst/>
              <a:cxnLst/>
              <a:rect l="l" t="t" r="r" b="b"/>
              <a:pathLst>
                <a:path w="1918" h="1106" extrusionOk="0">
                  <a:moveTo>
                    <a:pt x="315" y="0"/>
                  </a:moveTo>
                  <a:cubicBezTo>
                    <a:pt x="208" y="0"/>
                    <a:pt x="105" y="64"/>
                    <a:pt x="59" y="169"/>
                  </a:cubicBezTo>
                  <a:cubicBezTo>
                    <a:pt x="0" y="307"/>
                    <a:pt x="65" y="467"/>
                    <a:pt x="203" y="528"/>
                  </a:cubicBezTo>
                  <a:lnTo>
                    <a:pt x="1499" y="1081"/>
                  </a:lnTo>
                  <a:cubicBezTo>
                    <a:pt x="1533" y="1096"/>
                    <a:pt x="1570" y="1105"/>
                    <a:pt x="1607" y="1105"/>
                  </a:cubicBezTo>
                  <a:cubicBezTo>
                    <a:pt x="1715" y="1105"/>
                    <a:pt x="1813" y="1038"/>
                    <a:pt x="1859" y="937"/>
                  </a:cubicBezTo>
                  <a:cubicBezTo>
                    <a:pt x="1917" y="798"/>
                    <a:pt x="1853" y="636"/>
                    <a:pt x="1715" y="574"/>
                  </a:cubicBezTo>
                  <a:lnTo>
                    <a:pt x="418" y="21"/>
                  </a:lnTo>
                  <a:cubicBezTo>
                    <a:pt x="384" y="7"/>
                    <a:pt x="349" y="0"/>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3" name="Google Shape;4353;p68"/>
            <p:cNvSpPr/>
            <p:nvPr/>
          </p:nvSpPr>
          <p:spPr>
            <a:xfrm>
              <a:off x="785412" y="3244172"/>
              <a:ext cx="155045" cy="86011"/>
            </a:xfrm>
            <a:custGeom>
              <a:avLst/>
              <a:gdLst/>
              <a:ahLst/>
              <a:cxnLst/>
              <a:rect l="l" t="t" r="r" b="b"/>
              <a:pathLst>
                <a:path w="1936" h="1074" extrusionOk="0">
                  <a:moveTo>
                    <a:pt x="1624" y="1"/>
                  </a:moveTo>
                  <a:cubicBezTo>
                    <a:pt x="1590" y="1"/>
                    <a:pt x="1555" y="7"/>
                    <a:pt x="1521" y="20"/>
                  </a:cubicBezTo>
                  <a:lnTo>
                    <a:pt x="213" y="542"/>
                  </a:lnTo>
                  <a:cubicBezTo>
                    <a:pt x="71" y="601"/>
                    <a:pt x="1" y="757"/>
                    <a:pt x="59" y="902"/>
                  </a:cubicBezTo>
                  <a:cubicBezTo>
                    <a:pt x="102" y="1009"/>
                    <a:pt x="206" y="1074"/>
                    <a:pt x="314" y="1074"/>
                  </a:cubicBezTo>
                  <a:cubicBezTo>
                    <a:pt x="348" y="1074"/>
                    <a:pt x="382" y="1064"/>
                    <a:pt x="415" y="1055"/>
                  </a:cubicBezTo>
                  <a:lnTo>
                    <a:pt x="1727" y="533"/>
                  </a:lnTo>
                  <a:cubicBezTo>
                    <a:pt x="1868" y="475"/>
                    <a:pt x="1936" y="318"/>
                    <a:pt x="1881" y="174"/>
                  </a:cubicBezTo>
                  <a:cubicBezTo>
                    <a:pt x="1836" y="66"/>
                    <a:pt x="1734" y="1"/>
                    <a:pt x="1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4" name="Google Shape;4354;p68"/>
            <p:cNvSpPr/>
            <p:nvPr/>
          </p:nvSpPr>
          <p:spPr>
            <a:xfrm>
              <a:off x="29258" y="3546812"/>
              <a:ext cx="155285" cy="85931"/>
            </a:xfrm>
            <a:custGeom>
              <a:avLst/>
              <a:gdLst/>
              <a:ahLst/>
              <a:cxnLst/>
              <a:rect l="l" t="t" r="r" b="b"/>
              <a:pathLst>
                <a:path w="1939" h="1073" extrusionOk="0">
                  <a:moveTo>
                    <a:pt x="1625" y="0"/>
                  </a:moveTo>
                  <a:cubicBezTo>
                    <a:pt x="1591" y="0"/>
                    <a:pt x="1557" y="6"/>
                    <a:pt x="1524" y="19"/>
                  </a:cubicBezTo>
                  <a:lnTo>
                    <a:pt x="212" y="542"/>
                  </a:lnTo>
                  <a:cubicBezTo>
                    <a:pt x="71" y="600"/>
                    <a:pt x="0" y="757"/>
                    <a:pt x="59" y="901"/>
                  </a:cubicBezTo>
                  <a:cubicBezTo>
                    <a:pt x="102" y="1008"/>
                    <a:pt x="206" y="1073"/>
                    <a:pt x="314" y="1073"/>
                  </a:cubicBezTo>
                  <a:cubicBezTo>
                    <a:pt x="347" y="1073"/>
                    <a:pt x="381" y="1064"/>
                    <a:pt x="415" y="1054"/>
                  </a:cubicBezTo>
                  <a:lnTo>
                    <a:pt x="1727" y="532"/>
                  </a:lnTo>
                  <a:cubicBezTo>
                    <a:pt x="1868" y="474"/>
                    <a:pt x="1938" y="317"/>
                    <a:pt x="1880" y="173"/>
                  </a:cubicBezTo>
                  <a:cubicBezTo>
                    <a:pt x="1836" y="65"/>
                    <a:pt x="1734" y="0"/>
                    <a:pt x="16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5" name="Google Shape;4355;p68"/>
            <p:cNvSpPr/>
            <p:nvPr/>
          </p:nvSpPr>
          <p:spPr>
            <a:xfrm>
              <a:off x="590087" y="3741738"/>
              <a:ext cx="92098" cy="149118"/>
            </a:xfrm>
            <a:custGeom>
              <a:avLst/>
              <a:gdLst/>
              <a:ahLst/>
              <a:cxnLst/>
              <a:rect l="l" t="t" r="r" b="b"/>
              <a:pathLst>
                <a:path w="1150" h="1862" extrusionOk="0">
                  <a:moveTo>
                    <a:pt x="315" y="1"/>
                  </a:moveTo>
                  <a:cubicBezTo>
                    <a:pt x="281" y="1"/>
                    <a:pt x="246" y="7"/>
                    <a:pt x="213" y="21"/>
                  </a:cubicBezTo>
                  <a:cubicBezTo>
                    <a:pt x="71" y="80"/>
                    <a:pt x="1" y="236"/>
                    <a:pt x="59" y="378"/>
                  </a:cubicBezTo>
                  <a:lnTo>
                    <a:pt x="581" y="1686"/>
                  </a:lnTo>
                  <a:cubicBezTo>
                    <a:pt x="624" y="1794"/>
                    <a:pt x="729" y="1861"/>
                    <a:pt x="836" y="1861"/>
                  </a:cubicBezTo>
                  <a:cubicBezTo>
                    <a:pt x="870" y="1861"/>
                    <a:pt x="904" y="1855"/>
                    <a:pt x="941" y="1840"/>
                  </a:cubicBezTo>
                  <a:cubicBezTo>
                    <a:pt x="1082" y="1784"/>
                    <a:pt x="1150" y="1625"/>
                    <a:pt x="1094" y="1483"/>
                  </a:cubicBezTo>
                  <a:lnTo>
                    <a:pt x="569" y="175"/>
                  </a:lnTo>
                  <a:cubicBezTo>
                    <a:pt x="527" y="67"/>
                    <a:pt x="424"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6" name="Google Shape;4356;p68"/>
            <p:cNvSpPr/>
            <p:nvPr/>
          </p:nvSpPr>
          <p:spPr>
            <a:xfrm>
              <a:off x="287769" y="2985898"/>
              <a:ext cx="91857" cy="148958"/>
            </a:xfrm>
            <a:custGeom>
              <a:avLst/>
              <a:gdLst/>
              <a:ahLst/>
              <a:cxnLst/>
              <a:rect l="l" t="t" r="r" b="b"/>
              <a:pathLst>
                <a:path w="1147" h="1860" extrusionOk="0">
                  <a:moveTo>
                    <a:pt x="311" y="1"/>
                  </a:moveTo>
                  <a:cubicBezTo>
                    <a:pt x="277" y="1"/>
                    <a:pt x="243" y="7"/>
                    <a:pt x="209" y="20"/>
                  </a:cubicBezTo>
                  <a:cubicBezTo>
                    <a:pt x="68" y="78"/>
                    <a:pt x="1" y="235"/>
                    <a:pt x="56" y="379"/>
                  </a:cubicBezTo>
                  <a:lnTo>
                    <a:pt x="578" y="1688"/>
                  </a:lnTo>
                  <a:cubicBezTo>
                    <a:pt x="621" y="1795"/>
                    <a:pt x="725" y="1860"/>
                    <a:pt x="833" y="1860"/>
                  </a:cubicBezTo>
                  <a:cubicBezTo>
                    <a:pt x="867" y="1860"/>
                    <a:pt x="901" y="1854"/>
                    <a:pt x="937" y="1841"/>
                  </a:cubicBezTo>
                  <a:cubicBezTo>
                    <a:pt x="1079" y="1783"/>
                    <a:pt x="1146" y="1626"/>
                    <a:pt x="1091" y="1485"/>
                  </a:cubicBezTo>
                  <a:lnTo>
                    <a:pt x="569" y="173"/>
                  </a:lnTo>
                  <a:cubicBezTo>
                    <a:pt x="524" y="65"/>
                    <a:pt x="42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7" name="Google Shape;4357;p68"/>
            <p:cNvSpPr/>
            <p:nvPr/>
          </p:nvSpPr>
          <p:spPr>
            <a:xfrm>
              <a:off x="177614"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9568" t="11448" r="9741" b="10033"/>
          <a:stretch/>
        </p:blipFill>
        <p:spPr>
          <a:xfrm>
            <a:off x="2674996" y="2398086"/>
            <a:ext cx="3805965" cy="23554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500">
        <p14:glitter pattern="hexago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4" name="Google Shape;524;p39"/>
          <p:cNvSpPr txBox="1">
            <a:spLocks noGrp="1"/>
          </p:cNvSpPr>
          <p:nvPr>
            <p:ph type="title" idx="15"/>
          </p:nvPr>
        </p:nvSpPr>
        <p:spPr>
          <a:xfrm>
            <a:off x="733950" y="283081"/>
            <a:ext cx="7676100" cy="527400"/>
          </a:xfrm>
          <a:prstGeom prst="rect">
            <a:avLst/>
          </a:prstGeom>
        </p:spPr>
        <p:txBody>
          <a:bodyPr spcFirstLastPara="1" wrap="square" lIns="91425" tIns="91425" rIns="91425" bIns="91425" anchor="t" anchorCtr="0">
            <a:noAutofit/>
          </a:bodyPr>
          <a:lstStyle/>
          <a:p>
            <a:pPr lvl="0"/>
            <a:r>
              <a:rPr lang="en" dirty="0"/>
              <a:t>NAME </a:t>
            </a:r>
            <a:r>
              <a:rPr lang="en" dirty="0">
                <a:solidFill>
                  <a:schemeClr val="dk2"/>
                </a:solidFill>
              </a:rPr>
              <a:t>REASON</a:t>
            </a:r>
            <a:endParaRPr dirty="0">
              <a:solidFill>
                <a:schemeClr val="dk2"/>
              </a:solidFill>
            </a:endParaRPr>
          </a:p>
        </p:txBody>
      </p:sp>
      <p:sp>
        <p:nvSpPr>
          <p:cNvPr id="537" name="Google Shape;537;p39"/>
          <p:cNvSpPr txBox="1">
            <a:spLocks noGrp="1"/>
          </p:cNvSpPr>
          <p:nvPr>
            <p:ph type="subTitle" idx="16"/>
          </p:nvPr>
        </p:nvSpPr>
        <p:spPr>
          <a:xfrm>
            <a:off x="0" y="4771200"/>
            <a:ext cx="9144000" cy="372300"/>
          </a:xfrm>
          <a:prstGeom prst="rect">
            <a:avLst/>
          </a:prstGeom>
        </p:spPr>
        <p:txBody>
          <a:bodyPr spcFirstLastPara="1" wrap="square" lIns="91425" tIns="91425" rIns="91425" bIns="91425" anchor="ctr" anchorCtr="0">
            <a:noAutofit/>
          </a:bodyPr>
          <a:lstStyle/>
          <a:p>
            <a:pPr marL="0" indent="0"/>
            <a:r>
              <a:rPr lang="en-US" dirty="0"/>
              <a:t>NAME REASON-NAME REASON-NAME REASON-NAME REASON-NAME REASON-NAME REASON</a:t>
            </a:r>
          </a:p>
        </p:txBody>
      </p:sp>
      <p:grpSp>
        <p:nvGrpSpPr>
          <p:cNvPr id="538" name="Google Shape;538;p39"/>
          <p:cNvGrpSpPr/>
          <p:nvPr/>
        </p:nvGrpSpPr>
        <p:grpSpPr>
          <a:xfrm rot="-1109563">
            <a:off x="8489359" y="350312"/>
            <a:ext cx="336179" cy="627882"/>
            <a:chOff x="2777825" y="2491525"/>
            <a:chExt cx="133975" cy="250225"/>
          </a:xfrm>
        </p:grpSpPr>
        <p:sp>
          <p:nvSpPr>
            <p:cNvPr id="539" name="Google Shape;539;p39"/>
            <p:cNvSpPr/>
            <p:nvPr/>
          </p:nvSpPr>
          <p:spPr>
            <a:xfrm>
              <a:off x="2777825" y="2491525"/>
              <a:ext cx="133650" cy="250225"/>
            </a:xfrm>
            <a:custGeom>
              <a:avLst/>
              <a:gdLst/>
              <a:ahLst/>
              <a:cxnLst/>
              <a:rect l="l" t="t" r="r" b="b"/>
              <a:pathLst>
                <a:path w="5346" h="10009" extrusionOk="0">
                  <a:moveTo>
                    <a:pt x="1337" y="1"/>
                  </a:moveTo>
                  <a:lnTo>
                    <a:pt x="1337" y="845"/>
                  </a:lnTo>
                  <a:lnTo>
                    <a:pt x="0" y="845"/>
                  </a:lnTo>
                  <a:lnTo>
                    <a:pt x="0" y="10008"/>
                  </a:lnTo>
                  <a:lnTo>
                    <a:pt x="5345" y="10008"/>
                  </a:lnTo>
                  <a:lnTo>
                    <a:pt x="5345" y="845"/>
                  </a:lnTo>
                  <a:lnTo>
                    <a:pt x="4009" y="845"/>
                  </a:lnTo>
                  <a:lnTo>
                    <a:pt x="4009" y="1"/>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 name="Google Shape;540;p39"/>
            <p:cNvSpPr/>
            <p:nvPr/>
          </p:nvSpPr>
          <p:spPr>
            <a:xfrm>
              <a:off x="2778075" y="2512650"/>
              <a:ext cx="66850" cy="229100"/>
            </a:xfrm>
            <a:custGeom>
              <a:avLst/>
              <a:gdLst/>
              <a:ahLst/>
              <a:cxnLst/>
              <a:rect l="l" t="t" r="r" b="b"/>
              <a:pathLst>
                <a:path w="2674" h="9164" extrusionOk="0">
                  <a:moveTo>
                    <a:pt x="1" y="0"/>
                  </a:moveTo>
                  <a:lnTo>
                    <a:pt x="1" y="9163"/>
                  </a:lnTo>
                  <a:lnTo>
                    <a:pt x="2673" y="9163"/>
                  </a:lnTo>
                  <a:lnTo>
                    <a:pt x="26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 name="Google Shape;541;p39"/>
            <p:cNvSpPr/>
            <p:nvPr/>
          </p:nvSpPr>
          <p:spPr>
            <a:xfrm>
              <a:off x="2844900" y="2512650"/>
              <a:ext cx="66825" cy="229100"/>
            </a:xfrm>
            <a:custGeom>
              <a:avLst/>
              <a:gdLst/>
              <a:ahLst/>
              <a:cxnLst/>
              <a:rect l="l" t="t" r="r" b="b"/>
              <a:pathLst>
                <a:path w="2673" h="9164" extrusionOk="0">
                  <a:moveTo>
                    <a:pt x="0" y="0"/>
                  </a:moveTo>
                  <a:lnTo>
                    <a:pt x="0" y="9163"/>
                  </a:lnTo>
                  <a:lnTo>
                    <a:pt x="2673" y="9163"/>
                  </a:lnTo>
                  <a:lnTo>
                    <a:pt x="26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39"/>
            <p:cNvSpPr/>
            <p:nvPr/>
          </p:nvSpPr>
          <p:spPr>
            <a:xfrm>
              <a:off x="2811500" y="2491525"/>
              <a:ext cx="67224" cy="21225"/>
            </a:xfrm>
            <a:custGeom>
              <a:avLst/>
              <a:gdLst/>
              <a:ahLst/>
              <a:cxnLst/>
              <a:rect l="l" t="t" r="r" b="b"/>
              <a:pathLst>
                <a:path w="1337" h="849" extrusionOk="0">
                  <a:moveTo>
                    <a:pt x="0" y="1"/>
                  </a:moveTo>
                  <a:lnTo>
                    <a:pt x="0" y="848"/>
                  </a:lnTo>
                  <a:lnTo>
                    <a:pt x="1336" y="848"/>
                  </a:lnTo>
                  <a:lnTo>
                    <a:pt x="13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543;p39"/>
            <p:cNvSpPr/>
            <p:nvPr/>
          </p:nvSpPr>
          <p:spPr>
            <a:xfrm>
              <a:off x="2844900" y="2491525"/>
              <a:ext cx="33425" cy="21225"/>
            </a:xfrm>
            <a:custGeom>
              <a:avLst/>
              <a:gdLst/>
              <a:ahLst/>
              <a:cxnLst/>
              <a:rect l="l" t="t" r="r" b="b"/>
              <a:pathLst>
                <a:path w="1337" h="849" extrusionOk="0">
                  <a:moveTo>
                    <a:pt x="0" y="1"/>
                  </a:moveTo>
                  <a:lnTo>
                    <a:pt x="0" y="848"/>
                  </a:lnTo>
                  <a:lnTo>
                    <a:pt x="1337" y="848"/>
                  </a:lnTo>
                  <a:lnTo>
                    <a:pt x="1337"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 name="Google Shape;544;p39"/>
            <p:cNvSpPr/>
            <p:nvPr/>
          </p:nvSpPr>
          <p:spPr>
            <a:xfrm>
              <a:off x="2778075" y="2512650"/>
              <a:ext cx="27900" cy="229100"/>
            </a:xfrm>
            <a:custGeom>
              <a:avLst/>
              <a:gdLst/>
              <a:ahLst/>
              <a:cxnLst/>
              <a:rect l="l" t="t" r="r" b="b"/>
              <a:pathLst>
                <a:path w="1116" h="9164" extrusionOk="0">
                  <a:moveTo>
                    <a:pt x="1" y="0"/>
                  </a:moveTo>
                  <a:lnTo>
                    <a:pt x="1" y="9163"/>
                  </a:lnTo>
                  <a:lnTo>
                    <a:pt x="1116" y="9163"/>
                  </a:ln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545;p39"/>
            <p:cNvSpPr/>
            <p:nvPr/>
          </p:nvSpPr>
          <p:spPr>
            <a:xfrm>
              <a:off x="2883975" y="2512650"/>
              <a:ext cx="27825" cy="229100"/>
            </a:xfrm>
            <a:custGeom>
              <a:avLst/>
              <a:gdLst/>
              <a:ahLst/>
              <a:cxnLst/>
              <a:rect l="l" t="t" r="r" b="b"/>
              <a:pathLst>
                <a:path w="1113" h="9164" extrusionOk="0">
                  <a:moveTo>
                    <a:pt x="1" y="0"/>
                  </a:moveTo>
                  <a:lnTo>
                    <a:pt x="1" y="9163"/>
                  </a:lnTo>
                  <a:lnTo>
                    <a:pt x="1113" y="9163"/>
                  </a:lnTo>
                  <a:lnTo>
                    <a:pt x="11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 name="Google Shape;546;p39"/>
            <p:cNvSpPr/>
            <p:nvPr/>
          </p:nvSpPr>
          <p:spPr>
            <a:xfrm>
              <a:off x="2797050" y="2551425"/>
              <a:ext cx="95625" cy="169975"/>
            </a:xfrm>
            <a:custGeom>
              <a:avLst/>
              <a:gdLst/>
              <a:ahLst/>
              <a:cxnLst/>
              <a:rect l="l" t="t" r="r" b="b"/>
              <a:pathLst>
                <a:path w="3825" h="6799" extrusionOk="0">
                  <a:moveTo>
                    <a:pt x="1" y="1"/>
                  </a:moveTo>
                  <a:lnTo>
                    <a:pt x="1" y="6798"/>
                  </a:lnTo>
                  <a:lnTo>
                    <a:pt x="3825" y="6798"/>
                  </a:lnTo>
                  <a:lnTo>
                    <a:pt x="3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 name="Google Shape;547;p39"/>
            <p:cNvSpPr/>
            <p:nvPr/>
          </p:nvSpPr>
          <p:spPr>
            <a:xfrm>
              <a:off x="2802125" y="2558425"/>
              <a:ext cx="42800" cy="19975"/>
            </a:xfrm>
            <a:custGeom>
              <a:avLst/>
              <a:gdLst/>
              <a:ahLst/>
              <a:cxnLst/>
              <a:rect l="l" t="t" r="r" b="b"/>
              <a:pathLst>
                <a:path w="1712" h="799" extrusionOk="0">
                  <a:moveTo>
                    <a:pt x="0" y="0"/>
                  </a:moveTo>
                  <a:lnTo>
                    <a:pt x="0" y="799"/>
                  </a:lnTo>
                  <a:lnTo>
                    <a:pt x="1711" y="799"/>
                  </a:lnTo>
                  <a:lnTo>
                    <a:pt x="17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 name="Google Shape;548;p39"/>
            <p:cNvSpPr/>
            <p:nvPr/>
          </p:nvSpPr>
          <p:spPr>
            <a:xfrm>
              <a:off x="2844900" y="2558425"/>
              <a:ext cx="42875" cy="19975"/>
            </a:xfrm>
            <a:custGeom>
              <a:avLst/>
              <a:gdLst/>
              <a:ahLst/>
              <a:cxnLst/>
              <a:rect l="l" t="t" r="r" b="b"/>
              <a:pathLst>
                <a:path w="1715" h="799" extrusionOk="0">
                  <a:moveTo>
                    <a:pt x="0" y="0"/>
                  </a:moveTo>
                  <a:lnTo>
                    <a:pt x="0" y="799"/>
                  </a:lnTo>
                  <a:lnTo>
                    <a:pt x="1714" y="799"/>
                  </a:lnTo>
                  <a:lnTo>
                    <a:pt x="17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39"/>
            <p:cNvSpPr/>
            <p:nvPr/>
          </p:nvSpPr>
          <p:spPr>
            <a:xfrm>
              <a:off x="2802125" y="2581375"/>
              <a:ext cx="42800" cy="20000"/>
            </a:xfrm>
            <a:custGeom>
              <a:avLst/>
              <a:gdLst/>
              <a:ahLst/>
              <a:cxnLst/>
              <a:rect l="l" t="t" r="r" b="b"/>
              <a:pathLst>
                <a:path w="1712" h="800" extrusionOk="0">
                  <a:moveTo>
                    <a:pt x="0" y="1"/>
                  </a:moveTo>
                  <a:lnTo>
                    <a:pt x="0" y="799"/>
                  </a:lnTo>
                  <a:lnTo>
                    <a:pt x="1711" y="799"/>
                  </a:lnTo>
                  <a:lnTo>
                    <a:pt x="1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 name="Google Shape;550;p39"/>
            <p:cNvSpPr/>
            <p:nvPr/>
          </p:nvSpPr>
          <p:spPr>
            <a:xfrm>
              <a:off x="2844900" y="2581375"/>
              <a:ext cx="42875" cy="20000"/>
            </a:xfrm>
            <a:custGeom>
              <a:avLst/>
              <a:gdLst/>
              <a:ahLst/>
              <a:cxnLst/>
              <a:rect l="l" t="t" r="r" b="b"/>
              <a:pathLst>
                <a:path w="1715" h="800" extrusionOk="0">
                  <a:moveTo>
                    <a:pt x="0" y="1"/>
                  </a:moveTo>
                  <a:lnTo>
                    <a:pt x="0" y="799"/>
                  </a:lnTo>
                  <a:lnTo>
                    <a:pt x="1714" y="799"/>
                  </a:lnTo>
                  <a:lnTo>
                    <a:pt x="1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551;p39"/>
            <p:cNvSpPr/>
            <p:nvPr/>
          </p:nvSpPr>
          <p:spPr>
            <a:xfrm>
              <a:off x="2802125" y="2604350"/>
              <a:ext cx="42800" cy="19900"/>
            </a:xfrm>
            <a:custGeom>
              <a:avLst/>
              <a:gdLst/>
              <a:ahLst/>
              <a:cxnLst/>
              <a:rect l="l" t="t" r="r" b="b"/>
              <a:pathLst>
                <a:path w="1712" h="796" extrusionOk="0">
                  <a:moveTo>
                    <a:pt x="0" y="0"/>
                  </a:moveTo>
                  <a:lnTo>
                    <a:pt x="0" y="796"/>
                  </a:lnTo>
                  <a:lnTo>
                    <a:pt x="1711" y="796"/>
                  </a:lnTo>
                  <a:lnTo>
                    <a:pt x="17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 name="Google Shape;552;p39"/>
            <p:cNvSpPr/>
            <p:nvPr/>
          </p:nvSpPr>
          <p:spPr>
            <a:xfrm>
              <a:off x="2844900" y="2604350"/>
              <a:ext cx="42875" cy="19900"/>
            </a:xfrm>
            <a:custGeom>
              <a:avLst/>
              <a:gdLst/>
              <a:ahLst/>
              <a:cxnLst/>
              <a:rect l="l" t="t" r="r" b="b"/>
              <a:pathLst>
                <a:path w="1715" h="796" extrusionOk="0">
                  <a:moveTo>
                    <a:pt x="0" y="0"/>
                  </a:moveTo>
                  <a:lnTo>
                    <a:pt x="0" y="796"/>
                  </a:lnTo>
                  <a:lnTo>
                    <a:pt x="1714" y="796"/>
                  </a:lnTo>
                  <a:lnTo>
                    <a:pt x="1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553;p39"/>
            <p:cNvSpPr/>
            <p:nvPr/>
          </p:nvSpPr>
          <p:spPr>
            <a:xfrm>
              <a:off x="2802125" y="2627150"/>
              <a:ext cx="42800" cy="20000"/>
            </a:xfrm>
            <a:custGeom>
              <a:avLst/>
              <a:gdLst/>
              <a:ahLst/>
              <a:cxnLst/>
              <a:rect l="l" t="t" r="r" b="b"/>
              <a:pathLst>
                <a:path w="1712" h="800" extrusionOk="0">
                  <a:moveTo>
                    <a:pt x="0" y="0"/>
                  </a:moveTo>
                  <a:lnTo>
                    <a:pt x="0" y="799"/>
                  </a:lnTo>
                  <a:lnTo>
                    <a:pt x="1711" y="799"/>
                  </a:lnTo>
                  <a:lnTo>
                    <a:pt x="17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 name="Google Shape;554;p39"/>
            <p:cNvSpPr/>
            <p:nvPr/>
          </p:nvSpPr>
          <p:spPr>
            <a:xfrm>
              <a:off x="2844900" y="2627150"/>
              <a:ext cx="42875" cy="20000"/>
            </a:xfrm>
            <a:custGeom>
              <a:avLst/>
              <a:gdLst/>
              <a:ahLst/>
              <a:cxnLst/>
              <a:rect l="l" t="t" r="r" b="b"/>
              <a:pathLst>
                <a:path w="1715" h="800" extrusionOk="0">
                  <a:moveTo>
                    <a:pt x="0" y="0"/>
                  </a:moveTo>
                  <a:lnTo>
                    <a:pt x="0" y="799"/>
                  </a:lnTo>
                  <a:lnTo>
                    <a:pt x="1714" y="799"/>
                  </a:lnTo>
                  <a:lnTo>
                    <a:pt x="1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39"/>
            <p:cNvSpPr/>
            <p:nvPr/>
          </p:nvSpPr>
          <p:spPr>
            <a:xfrm>
              <a:off x="2802125" y="2650100"/>
              <a:ext cx="42800" cy="20000"/>
            </a:xfrm>
            <a:custGeom>
              <a:avLst/>
              <a:gdLst/>
              <a:ahLst/>
              <a:cxnLst/>
              <a:rect l="l" t="t" r="r" b="b"/>
              <a:pathLst>
                <a:path w="1712" h="800" extrusionOk="0">
                  <a:moveTo>
                    <a:pt x="0" y="1"/>
                  </a:moveTo>
                  <a:lnTo>
                    <a:pt x="0" y="799"/>
                  </a:lnTo>
                  <a:lnTo>
                    <a:pt x="1711" y="799"/>
                  </a:lnTo>
                  <a:lnTo>
                    <a:pt x="1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39"/>
            <p:cNvSpPr/>
            <p:nvPr/>
          </p:nvSpPr>
          <p:spPr>
            <a:xfrm>
              <a:off x="2844900" y="2650100"/>
              <a:ext cx="42875" cy="20000"/>
            </a:xfrm>
            <a:custGeom>
              <a:avLst/>
              <a:gdLst/>
              <a:ahLst/>
              <a:cxnLst/>
              <a:rect l="l" t="t" r="r" b="b"/>
              <a:pathLst>
                <a:path w="1715" h="800" extrusionOk="0">
                  <a:moveTo>
                    <a:pt x="0" y="1"/>
                  </a:moveTo>
                  <a:lnTo>
                    <a:pt x="0" y="799"/>
                  </a:lnTo>
                  <a:lnTo>
                    <a:pt x="1714" y="799"/>
                  </a:lnTo>
                  <a:lnTo>
                    <a:pt x="1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557;p39"/>
            <p:cNvSpPr/>
            <p:nvPr/>
          </p:nvSpPr>
          <p:spPr>
            <a:xfrm>
              <a:off x="2802125" y="2673075"/>
              <a:ext cx="42800" cy="19975"/>
            </a:xfrm>
            <a:custGeom>
              <a:avLst/>
              <a:gdLst/>
              <a:ahLst/>
              <a:cxnLst/>
              <a:rect l="l" t="t" r="r" b="b"/>
              <a:pathLst>
                <a:path w="1712" h="799" extrusionOk="0">
                  <a:moveTo>
                    <a:pt x="0" y="0"/>
                  </a:moveTo>
                  <a:lnTo>
                    <a:pt x="0" y="799"/>
                  </a:lnTo>
                  <a:lnTo>
                    <a:pt x="1711" y="799"/>
                  </a:lnTo>
                  <a:lnTo>
                    <a:pt x="17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 name="Google Shape;558;p39"/>
            <p:cNvSpPr/>
            <p:nvPr/>
          </p:nvSpPr>
          <p:spPr>
            <a:xfrm>
              <a:off x="2844900" y="2673075"/>
              <a:ext cx="42875" cy="19975"/>
            </a:xfrm>
            <a:custGeom>
              <a:avLst/>
              <a:gdLst/>
              <a:ahLst/>
              <a:cxnLst/>
              <a:rect l="l" t="t" r="r" b="b"/>
              <a:pathLst>
                <a:path w="1715" h="799" extrusionOk="0">
                  <a:moveTo>
                    <a:pt x="0" y="0"/>
                  </a:moveTo>
                  <a:lnTo>
                    <a:pt x="0" y="799"/>
                  </a:lnTo>
                  <a:lnTo>
                    <a:pt x="1714" y="799"/>
                  </a:lnTo>
                  <a:lnTo>
                    <a:pt x="1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559;p39"/>
            <p:cNvSpPr/>
            <p:nvPr/>
          </p:nvSpPr>
          <p:spPr>
            <a:xfrm>
              <a:off x="2802125" y="2695950"/>
              <a:ext cx="42800" cy="20000"/>
            </a:xfrm>
            <a:custGeom>
              <a:avLst/>
              <a:gdLst/>
              <a:ahLst/>
              <a:cxnLst/>
              <a:rect l="l" t="t" r="r" b="b"/>
              <a:pathLst>
                <a:path w="1712" h="800" extrusionOk="0">
                  <a:moveTo>
                    <a:pt x="0" y="1"/>
                  </a:moveTo>
                  <a:lnTo>
                    <a:pt x="0" y="799"/>
                  </a:lnTo>
                  <a:lnTo>
                    <a:pt x="1711" y="799"/>
                  </a:lnTo>
                  <a:lnTo>
                    <a:pt x="1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39"/>
            <p:cNvSpPr/>
            <p:nvPr/>
          </p:nvSpPr>
          <p:spPr>
            <a:xfrm>
              <a:off x="2844900" y="2695950"/>
              <a:ext cx="42875" cy="20000"/>
            </a:xfrm>
            <a:custGeom>
              <a:avLst/>
              <a:gdLst/>
              <a:ahLst/>
              <a:cxnLst/>
              <a:rect l="l" t="t" r="r" b="b"/>
              <a:pathLst>
                <a:path w="1715" h="800" extrusionOk="0">
                  <a:moveTo>
                    <a:pt x="0" y="1"/>
                  </a:moveTo>
                  <a:lnTo>
                    <a:pt x="0" y="799"/>
                  </a:lnTo>
                  <a:lnTo>
                    <a:pt x="1714" y="799"/>
                  </a:lnTo>
                  <a:lnTo>
                    <a:pt x="1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39"/>
            <p:cNvSpPr/>
            <p:nvPr/>
          </p:nvSpPr>
          <p:spPr>
            <a:xfrm>
              <a:off x="2842750" y="2519950"/>
              <a:ext cx="4400" cy="24675"/>
            </a:xfrm>
            <a:custGeom>
              <a:avLst/>
              <a:gdLst/>
              <a:ahLst/>
              <a:cxnLst/>
              <a:rect l="l" t="t" r="r" b="b"/>
              <a:pathLst>
                <a:path w="176" h="987" extrusionOk="0">
                  <a:moveTo>
                    <a:pt x="0" y="0"/>
                  </a:moveTo>
                  <a:lnTo>
                    <a:pt x="0" y="986"/>
                  </a:lnTo>
                  <a:lnTo>
                    <a:pt x="175" y="986"/>
                  </a:lnTo>
                  <a:lnTo>
                    <a:pt x="1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39"/>
            <p:cNvSpPr/>
            <p:nvPr/>
          </p:nvSpPr>
          <p:spPr>
            <a:xfrm>
              <a:off x="2832600" y="2530075"/>
              <a:ext cx="24675" cy="4325"/>
            </a:xfrm>
            <a:custGeom>
              <a:avLst/>
              <a:gdLst/>
              <a:ahLst/>
              <a:cxnLst/>
              <a:rect l="l" t="t" r="r" b="b"/>
              <a:pathLst>
                <a:path w="987" h="173" extrusionOk="0">
                  <a:moveTo>
                    <a:pt x="1" y="1"/>
                  </a:moveTo>
                  <a:lnTo>
                    <a:pt x="1" y="173"/>
                  </a:lnTo>
                  <a:lnTo>
                    <a:pt x="987" y="173"/>
                  </a:lnTo>
                  <a:lnTo>
                    <a:pt x="9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3" name="Google Shape;563;p39"/>
          <p:cNvGrpSpPr/>
          <p:nvPr/>
        </p:nvGrpSpPr>
        <p:grpSpPr>
          <a:xfrm rot="455736">
            <a:off x="8341560" y="3891655"/>
            <a:ext cx="705102" cy="1077359"/>
            <a:chOff x="7425079" y="1535350"/>
            <a:chExt cx="1795775" cy="2743848"/>
          </a:xfrm>
        </p:grpSpPr>
        <p:sp>
          <p:nvSpPr>
            <p:cNvPr id="564" name="Google Shape;564;p39"/>
            <p:cNvSpPr/>
            <p:nvPr/>
          </p:nvSpPr>
          <p:spPr>
            <a:xfrm>
              <a:off x="7425625" y="1535350"/>
              <a:ext cx="1795229" cy="2743847"/>
            </a:xfrm>
            <a:custGeom>
              <a:avLst/>
              <a:gdLst/>
              <a:ahLst/>
              <a:cxnLst/>
              <a:rect l="l" t="t" r="r" b="b"/>
              <a:pathLst>
                <a:path w="10049" h="15359" extrusionOk="0">
                  <a:moveTo>
                    <a:pt x="4310" y="0"/>
                  </a:moveTo>
                  <a:lnTo>
                    <a:pt x="4310" y="5243"/>
                  </a:lnTo>
                  <a:lnTo>
                    <a:pt x="4313" y="5243"/>
                  </a:lnTo>
                  <a:cubicBezTo>
                    <a:pt x="578" y="6899"/>
                    <a:pt x="1" y="8457"/>
                    <a:pt x="1" y="8457"/>
                  </a:cubicBezTo>
                  <a:lnTo>
                    <a:pt x="4654" y="6389"/>
                  </a:lnTo>
                  <a:lnTo>
                    <a:pt x="4393" y="15359"/>
                  </a:lnTo>
                  <a:lnTo>
                    <a:pt x="5484" y="15359"/>
                  </a:lnTo>
                  <a:lnTo>
                    <a:pt x="5136" y="6405"/>
                  </a:lnTo>
                  <a:lnTo>
                    <a:pt x="5136" y="6405"/>
                  </a:lnTo>
                  <a:cubicBezTo>
                    <a:pt x="7458" y="7705"/>
                    <a:pt x="8906" y="7909"/>
                    <a:pt x="9587" y="7909"/>
                  </a:cubicBezTo>
                  <a:cubicBezTo>
                    <a:pt x="9898" y="7909"/>
                    <a:pt x="10048" y="7867"/>
                    <a:pt x="10048" y="7867"/>
                  </a:cubicBezTo>
                  <a:lnTo>
                    <a:pt x="5505" y="5243"/>
                  </a:lnTo>
                  <a:lnTo>
                    <a:pt x="5502" y="5243"/>
                  </a:lnTo>
                  <a:cubicBezTo>
                    <a:pt x="5502" y="1155"/>
                    <a:pt x="4310" y="0"/>
                    <a:pt x="431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39"/>
            <p:cNvSpPr/>
            <p:nvPr/>
          </p:nvSpPr>
          <p:spPr>
            <a:xfrm>
              <a:off x="8209700" y="2505943"/>
              <a:ext cx="88609" cy="1773255"/>
            </a:xfrm>
            <a:custGeom>
              <a:avLst/>
              <a:gdLst/>
              <a:ahLst/>
              <a:cxnLst/>
              <a:rect l="l" t="t" r="r" b="b"/>
              <a:pathLst>
                <a:path w="496" h="9926" extrusionOk="0">
                  <a:moveTo>
                    <a:pt x="495" y="1"/>
                  </a:moveTo>
                  <a:lnTo>
                    <a:pt x="286" y="225"/>
                  </a:lnTo>
                  <a:lnTo>
                    <a:pt x="1" y="9926"/>
                  </a:lnTo>
                  <a:lnTo>
                    <a:pt x="495" y="9926"/>
                  </a:lnTo>
                  <a:lnTo>
                    <a:pt x="4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 name="Google Shape;566;p39"/>
            <p:cNvSpPr/>
            <p:nvPr/>
          </p:nvSpPr>
          <p:spPr>
            <a:xfrm>
              <a:off x="8298130" y="2505943"/>
              <a:ext cx="107188" cy="1773255"/>
            </a:xfrm>
            <a:custGeom>
              <a:avLst/>
              <a:gdLst/>
              <a:ahLst/>
              <a:cxnLst/>
              <a:rect l="l" t="t" r="r" b="b"/>
              <a:pathLst>
                <a:path w="600" h="9926" extrusionOk="0">
                  <a:moveTo>
                    <a:pt x="0" y="1"/>
                  </a:moveTo>
                  <a:lnTo>
                    <a:pt x="0" y="9926"/>
                  </a:lnTo>
                  <a:lnTo>
                    <a:pt x="599" y="9926"/>
                  </a:lnTo>
                  <a:lnTo>
                    <a:pt x="221" y="22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39"/>
            <p:cNvSpPr/>
            <p:nvPr/>
          </p:nvSpPr>
          <p:spPr>
            <a:xfrm>
              <a:off x="8194872" y="1535886"/>
              <a:ext cx="212591" cy="936827"/>
            </a:xfrm>
            <a:custGeom>
              <a:avLst/>
              <a:gdLst/>
              <a:ahLst/>
              <a:cxnLst/>
              <a:rect l="l" t="t" r="r" b="b"/>
              <a:pathLst>
                <a:path w="1190" h="5244" extrusionOk="0">
                  <a:moveTo>
                    <a:pt x="1" y="0"/>
                  </a:moveTo>
                  <a:lnTo>
                    <a:pt x="1" y="5244"/>
                  </a:lnTo>
                  <a:lnTo>
                    <a:pt x="1190" y="5244"/>
                  </a:lnTo>
                  <a:cubicBezTo>
                    <a:pt x="1190" y="1155"/>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9"/>
            <p:cNvSpPr/>
            <p:nvPr/>
          </p:nvSpPr>
          <p:spPr>
            <a:xfrm>
              <a:off x="8301882" y="2472536"/>
              <a:ext cx="917712" cy="476453"/>
            </a:xfrm>
            <a:custGeom>
              <a:avLst/>
              <a:gdLst/>
              <a:ahLst/>
              <a:cxnLst/>
              <a:rect l="l" t="t" r="r" b="b"/>
              <a:pathLst>
                <a:path w="5137" h="2667" extrusionOk="0">
                  <a:moveTo>
                    <a:pt x="594" y="1"/>
                  </a:moveTo>
                  <a:lnTo>
                    <a:pt x="1" y="1033"/>
                  </a:lnTo>
                  <a:cubicBezTo>
                    <a:pt x="2451" y="2449"/>
                    <a:pt x="3970" y="2667"/>
                    <a:pt x="4673" y="2667"/>
                  </a:cubicBezTo>
                  <a:cubicBezTo>
                    <a:pt x="4985" y="2667"/>
                    <a:pt x="5137" y="2624"/>
                    <a:pt x="5137" y="2624"/>
                  </a:cubicBezTo>
                  <a:lnTo>
                    <a:pt x="5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39"/>
            <p:cNvSpPr/>
            <p:nvPr/>
          </p:nvSpPr>
          <p:spPr>
            <a:xfrm>
              <a:off x="7425615" y="2472000"/>
              <a:ext cx="876981" cy="574709"/>
            </a:xfrm>
            <a:custGeom>
              <a:avLst/>
              <a:gdLst/>
              <a:ahLst/>
              <a:cxnLst/>
              <a:rect l="l" t="t" r="r" b="b"/>
              <a:pathLst>
                <a:path w="4909" h="3217" extrusionOk="0">
                  <a:moveTo>
                    <a:pt x="4313" y="0"/>
                  </a:moveTo>
                  <a:cubicBezTo>
                    <a:pt x="578" y="1659"/>
                    <a:pt x="0" y="3217"/>
                    <a:pt x="0" y="3217"/>
                  </a:cubicBezTo>
                  <a:lnTo>
                    <a:pt x="4909" y="1036"/>
                  </a:lnTo>
                  <a:lnTo>
                    <a:pt x="4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 name="Google Shape;570;p39"/>
            <p:cNvSpPr/>
            <p:nvPr/>
          </p:nvSpPr>
          <p:spPr>
            <a:xfrm>
              <a:off x="8195408" y="2472536"/>
              <a:ext cx="212591" cy="184543"/>
            </a:xfrm>
            <a:custGeom>
              <a:avLst/>
              <a:gdLst/>
              <a:ahLst/>
              <a:cxnLst/>
              <a:rect l="l" t="t" r="r" b="b"/>
              <a:pathLst>
                <a:path w="1190" h="1033" extrusionOk="0">
                  <a:moveTo>
                    <a:pt x="1" y="1"/>
                  </a:moveTo>
                  <a:lnTo>
                    <a:pt x="600" y="1033"/>
                  </a:lnTo>
                  <a:lnTo>
                    <a:pt x="1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 name="Google Shape;571;p39"/>
            <p:cNvSpPr/>
            <p:nvPr/>
          </p:nvSpPr>
          <p:spPr>
            <a:xfrm>
              <a:off x="7425079" y="2533455"/>
              <a:ext cx="876981" cy="513254"/>
            </a:xfrm>
            <a:custGeom>
              <a:avLst/>
              <a:gdLst/>
              <a:ahLst/>
              <a:cxnLst/>
              <a:rect l="l" t="t" r="r" b="b"/>
              <a:pathLst>
                <a:path w="4909" h="2873" extrusionOk="0">
                  <a:moveTo>
                    <a:pt x="4903" y="1"/>
                  </a:moveTo>
                  <a:cubicBezTo>
                    <a:pt x="1938" y="1248"/>
                    <a:pt x="0" y="2873"/>
                    <a:pt x="0" y="2873"/>
                  </a:cubicBezTo>
                  <a:lnTo>
                    <a:pt x="4909" y="692"/>
                  </a:lnTo>
                  <a:lnTo>
                    <a:pt x="49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 name="Google Shape;572;p39"/>
            <p:cNvSpPr/>
            <p:nvPr/>
          </p:nvSpPr>
          <p:spPr>
            <a:xfrm>
              <a:off x="8194872" y="1535350"/>
              <a:ext cx="179719" cy="998282"/>
            </a:xfrm>
            <a:custGeom>
              <a:avLst/>
              <a:gdLst/>
              <a:ahLst/>
              <a:cxnLst/>
              <a:rect l="l" t="t" r="r" b="b"/>
              <a:pathLst>
                <a:path w="1006" h="5588" extrusionOk="0">
                  <a:moveTo>
                    <a:pt x="1" y="0"/>
                  </a:moveTo>
                  <a:lnTo>
                    <a:pt x="4" y="5243"/>
                  </a:lnTo>
                  <a:lnTo>
                    <a:pt x="603" y="5588"/>
                  </a:lnTo>
                  <a:cubicBezTo>
                    <a:pt x="1005" y="2396"/>
                    <a:pt x="1" y="3"/>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 name="Google Shape;573;p39"/>
            <p:cNvSpPr/>
            <p:nvPr/>
          </p:nvSpPr>
          <p:spPr>
            <a:xfrm>
              <a:off x="8302418" y="2472000"/>
              <a:ext cx="917712" cy="468771"/>
            </a:xfrm>
            <a:custGeom>
              <a:avLst/>
              <a:gdLst/>
              <a:ahLst/>
              <a:cxnLst/>
              <a:rect l="l" t="t" r="r" b="b"/>
              <a:pathLst>
                <a:path w="5137" h="2624" extrusionOk="0">
                  <a:moveTo>
                    <a:pt x="578" y="0"/>
                  </a:moveTo>
                  <a:lnTo>
                    <a:pt x="1" y="378"/>
                  </a:lnTo>
                  <a:cubicBezTo>
                    <a:pt x="2643" y="2209"/>
                    <a:pt x="5134" y="2624"/>
                    <a:pt x="5137" y="2624"/>
                  </a:cubicBezTo>
                  <a:lnTo>
                    <a:pt x="5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 name="Google Shape;574;p39"/>
            <p:cNvSpPr/>
            <p:nvPr/>
          </p:nvSpPr>
          <p:spPr>
            <a:xfrm>
              <a:off x="8258649" y="2490579"/>
              <a:ext cx="85215" cy="85394"/>
            </a:xfrm>
            <a:custGeom>
              <a:avLst/>
              <a:gdLst/>
              <a:ahLst/>
              <a:cxnLst/>
              <a:rect l="l" t="t" r="r" b="b"/>
              <a:pathLst>
                <a:path w="477" h="478" extrusionOk="0">
                  <a:moveTo>
                    <a:pt x="237" y="1"/>
                  </a:moveTo>
                  <a:cubicBezTo>
                    <a:pt x="105" y="1"/>
                    <a:pt x="0" y="108"/>
                    <a:pt x="0" y="241"/>
                  </a:cubicBezTo>
                  <a:cubicBezTo>
                    <a:pt x="0" y="370"/>
                    <a:pt x="105" y="477"/>
                    <a:pt x="237" y="477"/>
                  </a:cubicBezTo>
                  <a:cubicBezTo>
                    <a:pt x="369" y="477"/>
                    <a:pt x="476" y="370"/>
                    <a:pt x="476" y="241"/>
                  </a:cubicBezTo>
                  <a:cubicBezTo>
                    <a:pt x="476" y="108"/>
                    <a:pt x="369" y="1"/>
                    <a:pt x="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75" name="Google Shape;575;p39"/>
          <p:cNvGrpSpPr/>
          <p:nvPr/>
        </p:nvGrpSpPr>
        <p:grpSpPr>
          <a:xfrm rot="-358515">
            <a:off x="361956" y="3673716"/>
            <a:ext cx="580006" cy="1078680"/>
            <a:chOff x="155093" y="1497363"/>
            <a:chExt cx="673109" cy="1251832"/>
          </a:xfrm>
        </p:grpSpPr>
        <p:sp>
          <p:nvSpPr>
            <p:cNvPr id="576" name="Google Shape;576;p39"/>
            <p:cNvSpPr/>
            <p:nvPr/>
          </p:nvSpPr>
          <p:spPr>
            <a:xfrm>
              <a:off x="158225" y="1497598"/>
              <a:ext cx="664876" cy="1251597"/>
            </a:xfrm>
            <a:custGeom>
              <a:avLst/>
              <a:gdLst/>
              <a:ahLst/>
              <a:cxnLst/>
              <a:rect l="l" t="t" r="r" b="b"/>
              <a:pathLst>
                <a:path w="8473" h="15950" extrusionOk="0">
                  <a:moveTo>
                    <a:pt x="4550" y="1"/>
                  </a:moveTo>
                  <a:cubicBezTo>
                    <a:pt x="4258" y="422"/>
                    <a:pt x="4037" y="800"/>
                    <a:pt x="3874" y="1150"/>
                  </a:cubicBezTo>
                  <a:cubicBezTo>
                    <a:pt x="3392" y="846"/>
                    <a:pt x="2900" y="640"/>
                    <a:pt x="2611" y="569"/>
                  </a:cubicBezTo>
                  <a:lnTo>
                    <a:pt x="2611" y="569"/>
                  </a:lnTo>
                  <a:cubicBezTo>
                    <a:pt x="2611" y="4071"/>
                    <a:pt x="3975" y="4369"/>
                    <a:pt x="4414" y="4375"/>
                  </a:cubicBezTo>
                  <a:lnTo>
                    <a:pt x="4414" y="9287"/>
                  </a:lnTo>
                  <a:lnTo>
                    <a:pt x="4414" y="9781"/>
                  </a:lnTo>
                  <a:cubicBezTo>
                    <a:pt x="4236" y="9563"/>
                    <a:pt x="3969" y="9422"/>
                    <a:pt x="3677" y="9422"/>
                  </a:cubicBezTo>
                  <a:cubicBezTo>
                    <a:pt x="3263" y="9422"/>
                    <a:pt x="2925" y="9041"/>
                    <a:pt x="2925" y="8577"/>
                  </a:cubicBezTo>
                  <a:lnTo>
                    <a:pt x="2925" y="7938"/>
                  </a:lnTo>
                  <a:cubicBezTo>
                    <a:pt x="2980" y="7837"/>
                    <a:pt x="3653" y="6562"/>
                    <a:pt x="2922" y="5717"/>
                  </a:cubicBezTo>
                  <a:cubicBezTo>
                    <a:pt x="2163" y="4842"/>
                    <a:pt x="937" y="4083"/>
                    <a:pt x="937" y="4083"/>
                  </a:cubicBezTo>
                  <a:lnTo>
                    <a:pt x="937" y="4083"/>
                  </a:lnTo>
                  <a:cubicBezTo>
                    <a:pt x="937" y="4083"/>
                    <a:pt x="1" y="7739"/>
                    <a:pt x="2688" y="7932"/>
                  </a:cubicBezTo>
                  <a:lnTo>
                    <a:pt x="2688" y="8568"/>
                  </a:lnTo>
                  <a:cubicBezTo>
                    <a:pt x="2688" y="9167"/>
                    <a:pt x="3134" y="9655"/>
                    <a:pt x="3683" y="9655"/>
                  </a:cubicBezTo>
                  <a:cubicBezTo>
                    <a:pt x="4049" y="9655"/>
                    <a:pt x="4350" y="9947"/>
                    <a:pt x="4421" y="10334"/>
                  </a:cubicBezTo>
                  <a:lnTo>
                    <a:pt x="4421" y="10749"/>
                  </a:lnTo>
                  <a:lnTo>
                    <a:pt x="4421" y="11314"/>
                  </a:lnTo>
                  <a:lnTo>
                    <a:pt x="1026" y="11314"/>
                  </a:lnTo>
                  <a:lnTo>
                    <a:pt x="1026" y="12300"/>
                  </a:lnTo>
                  <a:lnTo>
                    <a:pt x="1429" y="12300"/>
                  </a:lnTo>
                  <a:lnTo>
                    <a:pt x="1536" y="12727"/>
                  </a:lnTo>
                  <a:lnTo>
                    <a:pt x="2335" y="15949"/>
                  </a:lnTo>
                  <a:lnTo>
                    <a:pt x="6774" y="15949"/>
                  </a:lnTo>
                  <a:lnTo>
                    <a:pt x="7640" y="12494"/>
                  </a:lnTo>
                  <a:lnTo>
                    <a:pt x="7692" y="12300"/>
                  </a:lnTo>
                  <a:lnTo>
                    <a:pt x="8070" y="12300"/>
                  </a:lnTo>
                  <a:lnTo>
                    <a:pt x="8070" y="11314"/>
                  </a:lnTo>
                  <a:lnTo>
                    <a:pt x="4688" y="11314"/>
                  </a:lnTo>
                  <a:lnTo>
                    <a:pt x="4688" y="10749"/>
                  </a:lnTo>
                  <a:lnTo>
                    <a:pt x="4688" y="9284"/>
                  </a:lnTo>
                  <a:cubicBezTo>
                    <a:pt x="4688" y="8761"/>
                    <a:pt x="5109" y="8334"/>
                    <a:pt x="5625" y="8334"/>
                  </a:cubicBezTo>
                  <a:cubicBezTo>
                    <a:pt x="6291" y="8334"/>
                    <a:pt x="6832" y="7788"/>
                    <a:pt x="6832" y="7112"/>
                  </a:cubicBezTo>
                  <a:lnTo>
                    <a:pt x="6832" y="6989"/>
                  </a:lnTo>
                  <a:cubicBezTo>
                    <a:pt x="8472" y="6789"/>
                    <a:pt x="7879" y="4492"/>
                    <a:pt x="7879" y="4492"/>
                  </a:cubicBezTo>
                  <a:lnTo>
                    <a:pt x="7879" y="4492"/>
                  </a:lnTo>
                  <a:cubicBezTo>
                    <a:pt x="7879" y="4492"/>
                    <a:pt x="7081" y="4986"/>
                    <a:pt x="6586" y="5558"/>
                  </a:cubicBezTo>
                  <a:cubicBezTo>
                    <a:pt x="6159" y="6049"/>
                    <a:pt x="6466" y="6768"/>
                    <a:pt x="6559" y="6958"/>
                  </a:cubicBezTo>
                  <a:lnTo>
                    <a:pt x="6559" y="7118"/>
                  </a:lnTo>
                  <a:cubicBezTo>
                    <a:pt x="6559" y="7640"/>
                    <a:pt x="6141" y="8064"/>
                    <a:pt x="5622" y="8064"/>
                  </a:cubicBezTo>
                  <a:cubicBezTo>
                    <a:pt x="5247" y="8064"/>
                    <a:pt x="4909" y="8242"/>
                    <a:pt x="4685" y="8516"/>
                  </a:cubicBezTo>
                  <a:lnTo>
                    <a:pt x="4685" y="4369"/>
                  </a:lnTo>
                  <a:cubicBezTo>
                    <a:pt x="5164" y="4341"/>
                    <a:pt x="6442" y="3957"/>
                    <a:pt x="6442" y="566"/>
                  </a:cubicBezTo>
                  <a:lnTo>
                    <a:pt x="6442" y="566"/>
                  </a:lnTo>
                  <a:cubicBezTo>
                    <a:pt x="6175" y="631"/>
                    <a:pt x="5729" y="815"/>
                    <a:pt x="5275" y="1088"/>
                  </a:cubicBezTo>
                  <a:cubicBezTo>
                    <a:pt x="5103" y="753"/>
                    <a:pt x="4866" y="394"/>
                    <a:pt x="4550"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 name="Google Shape;577;p39"/>
            <p:cNvSpPr/>
            <p:nvPr/>
          </p:nvSpPr>
          <p:spPr>
            <a:xfrm>
              <a:off x="328667" y="1497363"/>
              <a:ext cx="387406" cy="342365"/>
            </a:xfrm>
            <a:custGeom>
              <a:avLst/>
              <a:gdLst/>
              <a:ahLst/>
              <a:cxnLst/>
              <a:rect l="l" t="t" r="r" b="b"/>
              <a:pathLst>
                <a:path w="4937" h="4363" extrusionOk="0">
                  <a:moveTo>
                    <a:pt x="2393" y="1"/>
                  </a:moveTo>
                  <a:cubicBezTo>
                    <a:pt x="0" y="3423"/>
                    <a:pt x="2393" y="4363"/>
                    <a:pt x="2393" y="4363"/>
                  </a:cubicBezTo>
                  <a:cubicBezTo>
                    <a:pt x="2393" y="4363"/>
                    <a:pt x="4937" y="3149"/>
                    <a:pt x="2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 name="Google Shape;578;p39"/>
            <p:cNvSpPr/>
            <p:nvPr/>
          </p:nvSpPr>
          <p:spPr>
            <a:xfrm>
              <a:off x="505614" y="1943302"/>
              <a:ext cx="189505" cy="485494"/>
            </a:xfrm>
            <a:custGeom>
              <a:avLst/>
              <a:gdLst/>
              <a:ahLst/>
              <a:cxnLst/>
              <a:rect l="l" t="t" r="r" b="b"/>
              <a:pathLst>
                <a:path w="2415" h="6187" extrusionOk="0">
                  <a:moveTo>
                    <a:pt x="2144" y="1"/>
                  </a:moveTo>
                  <a:lnTo>
                    <a:pt x="2144" y="1432"/>
                  </a:lnTo>
                  <a:cubicBezTo>
                    <a:pt x="2144" y="1954"/>
                    <a:pt x="1720" y="2381"/>
                    <a:pt x="1207" y="2381"/>
                  </a:cubicBezTo>
                  <a:cubicBezTo>
                    <a:pt x="541" y="2381"/>
                    <a:pt x="0" y="2931"/>
                    <a:pt x="0" y="3604"/>
                  </a:cubicBezTo>
                  <a:lnTo>
                    <a:pt x="0" y="6187"/>
                  </a:lnTo>
                  <a:lnTo>
                    <a:pt x="273" y="6187"/>
                  </a:lnTo>
                  <a:lnTo>
                    <a:pt x="273" y="3604"/>
                  </a:lnTo>
                  <a:cubicBezTo>
                    <a:pt x="273" y="3081"/>
                    <a:pt x="694" y="2654"/>
                    <a:pt x="1210" y="2654"/>
                  </a:cubicBezTo>
                  <a:cubicBezTo>
                    <a:pt x="1874" y="2654"/>
                    <a:pt x="2414" y="2105"/>
                    <a:pt x="2414" y="1432"/>
                  </a:cubicBezTo>
                  <a:lnTo>
                    <a:pt x="24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 name="Google Shape;579;p39"/>
            <p:cNvSpPr/>
            <p:nvPr/>
          </p:nvSpPr>
          <p:spPr>
            <a:xfrm>
              <a:off x="505850" y="1751680"/>
              <a:ext cx="21501" cy="589388"/>
            </a:xfrm>
            <a:custGeom>
              <a:avLst/>
              <a:gdLst/>
              <a:ahLst/>
              <a:cxnLst/>
              <a:rect l="l" t="t" r="r" b="b"/>
              <a:pathLst>
                <a:path w="274" h="7511" extrusionOk="0">
                  <a:moveTo>
                    <a:pt x="0" y="0"/>
                  </a:moveTo>
                  <a:lnTo>
                    <a:pt x="0" y="7511"/>
                  </a:lnTo>
                  <a:lnTo>
                    <a:pt x="274" y="7511"/>
                  </a:lnTo>
                  <a:lnTo>
                    <a:pt x="2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 name="Google Shape;580;p39"/>
            <p:cNvSpPr/>
            <p:nvPr/>
          </p:nvSpPr>
          <p:spPr>
            <a:xfrm>
              <a:off x="636971" y="1849531"/>
              <a:ext cx="191231" cy="197509"/>
            </a:xfrm>
            <a:custGeom>
              <a:avLst/>
              <a:gdLst/>
              <a:ahLst/>
              <a:cxnLst/>
              <a:rect l="l" t="t" r="r" b="b"/>
              <a:pathLst>
                <a:path w="2437" h="2517" extrusionOk="0">
                  <a:moveTo>
                    <a:pt x="1791" y="1"/>
                  </a:moveTo>
                  <a:cubicBezTo>
                    <a:pt x="1791" y="1"/>
                    <a:pt x="992" y="498"/>
                    <a:pt x="495" y="1070"/>
                  </a:cubicBezTo>
                  <a:cubicBezTo>
                    <a:pt x="0" y="1638"/>
                    <a:pt x="495" y="2516"/>
                    <a:pt x="495" y="2516"/>
                  </a:cubicBezTo>
                  <a:cubicBezTo>
                    <a:pt x="498" y="2516"/>
                    <a:pt x="502" y="2516"/>
                    <a:pt x="505" y="2516"/>
                  </a:cubicBezTo>
                  <a:cubicBezTo>
                    <a:pt x="2437" y="2516"/>
                    <a:pt x="1791" y="1"/>
                    <a:pt x="17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581;p39"/>
            <p:cNvSpPr/>
            <p:nvPr/>
          </p:nvSpPr>
          <p:spPr>
            <a:xfrm>
              <a:off x="370098" y="2003330"/>
              <a:ext cx="156077" cy="514449"/>
            </a:xfrm>
            <a:custGeom>
              <a:avLst/>
              <a:gdLst/>
              <a:ahLst/>
              <a:cxnLst/>
              <a:rect l="l" t="t" r="r" b="b"/>
              <a:pathLst>
                <a:path w="1989" h="6556" extrusionOk="0">
                  <a:moveTo>
                    <a:pt x="1" y="0"/>
                  </a:moveTo>
                  <a:lnTo>
                    <a:pt x="1" y="2126"/>
                  </a:lnTo>
                  <a:cubicBezTo>
                    <a:pt x="1" y="2725"/>
                    <a:pt x="446" y="3213"/>
                    <a:pt x="993" y="3213"/>
                  </a:cubicBezTo>
                  <a:cubicBezTo>
                    <a:pt x="1408" y="3213"/>
                    <a:pt x="1746" y="3594"/>
                    <a:pt x="1746" y="4058"/>
                  </a:cubicBezTo>
                  <a:lnTo>
                    <a:pt x="1746" y="6555"/>
                  </a:lnTo>
                  <a:lnTo>
                    <a:pt x="1988" y="6555"/>
                  </a:lnTo>
                  <a:lnTo>
                    <a:pt x="1988" y="4058"/>
                  </a:lnTo>
                  <a:cubicBezTo>
                    <a:pt x="1988" y="3459"/>
                    <a:pt x="1543" y="2971"/>
                    <a:pt x="993" y="2971"/>
                  </a:cubicBezTo>
                  <a:cubicBezTo>
                    <a:pt x="578" y="2971"/>
                    <a:pt x="240" y="2593"/>
                    <a:pt x="240" y="2126"/>
                  </a:cubicBezTo>
                  <a:lnTo>
                    <a:pt x="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 name="Google Shape;582;p39"/>
            <p:cNvSpPr/>
            <p:nvPr/>
          </p:nvSpPr>
          <p:spPr>
            <a:xfrm>
              <a:off x="155093" y="1817751"/>
              <a:ext cx="293478" cy="302816"/>
            </a:xfrm>
            <a:custGeom>
              <a:avLst/>
              <a:gdLst/>
              <a:ahLst/>
              <a:cxnLst/>
              <a:rect l="l" t="t" r="r" b="b"/>
              <a:pathLst>
                <a:path w="3740" h="3859" extrusionOk="0">
                  <a:moveTo>
                    <a:pt x="993" y="0"/>
                  </a:moveTo>
                  <a:lnTo>
                    <a:pt x="993" y="0"/>
                  </a:lnTo>
                  <a:cubicBezTo>
                    <a:pt x="993" y="0"/>
                    <a:pt x="1" y="3858"/>
                    <a:pt x="2963" y="3858"/>
                  </a:cubicBezTo>
                  <a:cubicBezTo>
                    <a:pt x="2968" y="3858"/>
                    <a:pt x="2973" y="3858"/>
                    <a:pt x="2977" y="3858"/>
                  </a:cubicBezTo>
                  <a:cubicBezTo>
                    <a:pt x="2977" y="3858"/>
                    <a:pt x="3739" y="2510"/>
                    <a:pt x="2977" y="1634"/>
                  </a:cubicBezTo>
                  <a:cubicBezTo>
                    <a:pt x="2219" y="759"/>
                    <a:pt x="993" y="0"/>
                    <a:pt x="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 name="Google Shape;583;p39"/>
            <p:cNvSpPr/>
            <p:nvPr/>
          </p:nvSpPr>
          <p:spPr>
            <a:xfrm>
              <a:off x="364370" y="1541776"/>
              <a:ext cx="328318" cy="298657"/>
            </a:xfrm>
            <a:custGeom>
              <a:avLst/>
              <a:gdLst/>
              <a:ahLst/>
              <a:cxnLst/>
              <a:rect l="l" t="t" r="r" b="b"/>
              <a:pathLst>
                <a:path w="4184" h="3806" extrusionOk="0">
                  <a:moveTo>
                    <a:pt x="0" y="0"/>
                  </a:moveTo>
                  <a:cubicBezTo>
                    <a:pt x="0" y="3535"/>
                    <a:pt x="1390" y="3806"/>
                    <a:pt x="1816" y="3806"/>
                  </a:cubicBezTo>
                  <a:cubicBezTo>
                    <a:pt x="1893" y="3806"/>
                    <a:pt x="1938" y="3797"/>
                    <a:pt x="1938" y="3797"/>
                  </a:cubicBezTo>
                  <a:cubicBezTo>
                    <a:pt x="4184" y="2012"/>
                    <a:pt x="971" y="2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 name="Google Shape;584;p39"/>
            <p:cNvSpPr/>
            <p:nvPr/>
          </p:nvSpPr>
          <p:spPr>
            <a:xfrm>
              <a:off x="336827" y="1541776"/>
              <a:ext cx="328632" cy="298657"/>
            </a:xfrm>
            <a:custGeom>
              <a:avLst/>
              <a:gdLst/>
              <a:ahLst/>
              <a:cxnLst/>
              <a:rect l="l" t="t" r="r" b="b"/>
              <a:pathLst>
                <a:path w="4188" h="3806" extrusionOk="0">
                  <a:moveTo>
                    <a:pt x="4188" y="0"/>
                  </a:moveTo>
                  <a:lnTo>
                    <a:pt x="4188" y="0"/>
                  </a:lnTo>
                  <a:cubicBezTo>
                    <a:pt x="3214" y="233"/>
                    <a:pt x="1" y="2012"/>
                    <a:pt x="2246" y="3797"/>
                  </a:cubicBezTo>
                  <a:cubicBezTo>
                    <a:pt x="2246" y="3797"/>
                    <a:pt x="2292" y="3806"/>
                    <a:pt x="2369" y="3806"/>
                  </a:cubicBezTo>
                  <a:cubicBezTo>
                    <a:pt x="2796" y="3806"/>
                    <a:pt x="4188" y="3535"/>
                    <a:pt x="4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 name="Google Shape;585;p39"/>
            <p:cNvSpPr/>
            <p:nvPr/>
          </p:nvSpPr>
          <p:spPr>
            <a:xfrm>
              <a:off x="155172" y="1817751"/>
              <a:ext cx="233605" cy="302816"/>
            </a:xfrm>
            <a:custGeom>
              <a:avLst/>
              <a:gdLst/>
              <a:ahLst/>
              <a:cxnLst/>
              <a:rect l="l" t="t" r="r" b="b"/>
              <a:pathLst>
                <a:path w="2977" h="3859" extrusionOk="0">
                  <a:moveTo>
                    <a:pt x="992" y="0"/>
                  </a:moveTo>
                  <a:cubicBezTo>
                    <a:pt x="992" y="0"/>
                    <a:pt x="0" y="3858"/>
                    <a:pt x="2962" y="3858"/>
                  </a:cubicBezTo>
                  <a:cubicBezTo>
                    <a:pt x="2967" y="3858"/>
                    <a:pt x="2972" y="3858"/>
                    <a:pt x="2976" y="3858"/>
                  </a:cubicBezTo>
                  <a:lnTo>
                    <a:pt x="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 name="Google Shape;586;p39"/>
            <p:cNvSpPr/>
            <p:nvPr/>
          </p:nvSpPr>
          <p:spPr>
            <a:xfrm>
              <a:off x="675735" y="1849531"/>
              <a:ext cx="152467" cy="197509"/>
            </a:xfrm>
            <a:custGeom>
              <a:avLst/>
              <a:gdLst/>
              <a:ahLst/>
              <a:cxnLst/>
              <a:rect l="l" t="t" r="r" b="b"/>
              <a:pathLst>
                <a:path w="1943" h="2517" extrusionOk="0">
                  <a:moveTo>
                    <a:pt x="1297" y="1"/>
                  </a:moveTo>
                  <a:lnTo>
                    <a:pt x="1" y="2516"/>
                  </a:lnTo>
                  <a:cubicBezTo>
                    <a:pt x="4" y="2516"/>
                    <a:pt x="8" y="2516"/>
                    <a:pt x="11" y="2516"/>
                  </a:cubicBezTo>
                  <a:cubicBezTo>
                    <a:pt x="1943" y="2516"/>
                    <a:pt x="1297" y="1"/>
                    <a:pt x="1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 name="Google Shape;587;p39"/>
            <p:cNvSpPr/>
            <p:nvPr/>
          </p:nvSpPr>
          <p:spPr>
            <a:xfrm>
              <a:off x="265264" y="2438362"/>
              <a:ext cx="146425" cy="310349"/>
            </a:xfrm>
            <a:custGeom>
              <a:avLst/>
              <a:gdLst/>
              <a:ahLst/>
              <a:cxnLst/>
              <a:rect l="l" t="t" r="r" b="b"/>
              <a:pathLst>
                <a:path w="1866" h="3955" extrusionOk="0">
                  <a:moveTo>
                    <a:pt x="1" y="1"/>
                  </a:moveTo>
                  <a:lnTo>
                    <a:pt x="984" y="3954"/>
                  </a:lnTo>
                  <a:lnTo>
                    <a:pt x="1865" y="3954"/>
                  </a:lnTo>
                  <a:lnTo>
                    <a:pt x="18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 name="Google Shape;588;p39"/>
            <p:cNvSpPr/>
            <p:nvPr/>
          </p:nvSpPr>
          <p:spPr>
            <a:xfrm>
              <a:off x="621277" y="2438362"/>
              <a:ext cx="147367" cy="310349"/>
            </a:xfrm>
            <a:custGeom>
              <a:avLst/>
              <a:gdLst/>
              <a:ahLst/>
              <a:cxnLst/>
              <a:rect l="l" t="t" r="r" b="b"/>
              <a:pathLst>
                <a:path w="1878" h="3955" extrusionOk="0">
                  <a:moveTo>
                    <a:pt x="1" y="1"/>
                  </a:moveTo>
                  <a:lnTo>
                    <a:pt x="1" y="3954"/>
                  </a:lnTo>
                  <a:lnTo>
                    <a:pt x="885" y="3954"/>
                  </a:lnTo>
                  <a:lnTo>
                    <a:pt x="1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 name="Google Shape;589;p39"/>
            <p:cNvSpPr/>
            <p:nvPr/>
          </p:nvSpPr>
          <p:spPr>
            <a:xfrm>
              <a:off x="364370" y="2438362"/>
              <a:ext cx="152153" cy="310349"/>
            </a:xfrm>
            <a:custGeom>
              <a:avLst/>
              <a:gdLst/>
              <a:ahLst/>
              <a:cxnLst/>
              <a:rect l="l" t="t" r="r" b="b"/>
              <a:pathLst>
                <a:path w="1939" h="3955" extrusionOk="0">
                  <a:moveTo>
                    <a:pt x="0" y="1"/>
                  </a:moveTo>
                  <a:lnTo>
                    <a:pt x="157" y="3954"/>
                  </a:lnTo>
                  <a:lnTo>
                    <a:pt x="1938" y="3954"/>
                  </a:lnTo>
                  <a:lnTo>
                    <a:pt x="19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 name="Google Shape;590;p39"/>
            <p:cNvSpPr/>
            <p:nvPr/>
          </p:nvSpPr>
          <p:spPr>
            <a:xfrm>
              <a:off x="516443" y="2438362"/>
              <a:ext cx="150976" cy="310349"/>
            </a:xfrm>
            <a:custGeom>
              <a:avLst/>
              <a:gdLst/>
              <a:ahLst/>
              <a:cxnLst/>
              <a:rect l="l" t="t" r="r" b="b"/>
              <a:pathLst>
                <a:path w="1924" h="3955" extrusionOk="0">
                  <a:moveTo>
                    <a:pt x="0" y="1"/>
                  </a:moveTo>
                  <a:lnTo>
                    <a:pt x="0" y="3954"/>
                  </a:lnTo>
                  <a:lnTo>
                    <a:pt x="1782" y="3954"/>
                  </a:lnTo>
                  <a:lnTo>
                    <a:pt x="19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 name="Google Shape;591;p39"/>
            <p:cNvSpPr/>
            <p:nvPr/>
          </p:nvSpPr>
          <p:spPr>
            <a:xfrm>
              <a:off x="239447" y="2385082"/>
              <a:ext cx="126415" cy="77528"/>
            </a:xfrm>
            <a:custGeom>
              <a:avLst/>
              <a:gdLst/>
              <a:ahLst/>
              <a:cxnLst/>
              <a:rect l="l" t="t" r="r" b="b"/>
              <a:pathLst>
                <a:path w="1611" h="988" extrusionOk="0">
                  <a:moveTo>
                    <a:pt x="1" y="1"/>
                  </a:moveTo>
                  <a:lnTo>
                    <a:pt x="1" y="987"/>
                  </a:lnTo>
                  <a:lnTo>
                    <a:pt x="1611" y="987"/>
                  </a:lnTo>
                  <a:lnTo>
                    <a:pt x="16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 name="Google Shape;592;p39"/>
            <p:cNvSpPr/>
            <p:nvPr/>
          </p:nvSpPr>
          <p:spPr>
            <a:xfrm>
              <a:off x="662709" y="2385082"/>
              <a:ext cx="129789" cy="77528"/>
            </a:xfrm>
            <a:custGeom>
              <a:avLst/>
              <a:gdLst/>
              <a:ahLst/>
              <a:cxnLst/>
              <a:rect l="l" t="t" r="r" b="b"/>
              <a:pathLst>
                <a:path w="1654" h="988" extrusionOk="0">
                  <a:moveTo>
                    <a:pt x="1" y="1"/>
                  </a:moveTo>
                  <a:lnTo>
                    <a:pt x="1" y="987"/>
                  </a:lnTo>
                  <a:lnTo>
                    <a:pt x="1653" y="987"/>
                  </a:lnTo>
                  <a:lnTo>
                    <a:pt x="1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 name="Google Shape;593;p39"/>
            <p:cNvSpPr/>
            <p:nvPr/>
          </p:nvSpPr>
          <p:spPr>
            <a:xfrm>
              <a:off x="364370" y="2385082"/>
              <a:ext cx="152153" cy="77528"/>
            </a:xfrm>
            <a:custGeom>
              <a:avLst/>
              <a:gdLst/>
              <a:ahLst/>
              <a:cxnLst/>
              <a:rect l="l" t="t" r="r" b="b"/>
              <a:pathLst>
                <a:path w="1939" h="988" extrusionOk="0">
                  <a:moveTo>
                    <a:pt x="0" y="1"/>
                  </a:moveTo>
                  <a:lnTo>
                    <a:pt x="0" y="987"/>
                  </a:lnTo>
                  <a:lnTo>
                    <a:pt x="1938" y="987"/>
                  </a:lnTo>
                  <a:lnTo>
                    <a:pt x="19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 name="Google Shape;594;p39"/>
            <p:cNvSpPr/>
            <p:nvPr/>
          </p:nvSpPr>
          <p:spPr>
            <a:xfrm>
              <a:off x="516443" y="2385082"/>
              <a:ext cx="150976" cy="77528"/>
            </a:xfrm>
            <a:custGeom>
              <a:avLst/>
              <a:gdLst/>
              <a:ahLst/>
              <a:cxnLst/>
              <a:rect l="l" t="t" r="r" b="b"/>
              <a:pathLst>
                <a:path w="1924" h="988" extrusionOk="0">
                  <a:moveTo>
                    <a:pt x="0" y="1"/>
                  </a:moveTo>
                  <a:lnTo>
                    <a:pt x="0" y="987"/>
                  </a:lnTo>
                  <a:lnTo>
                    <a:pt x="1923" y="987"/>
                  </a:lnTo>
                  <a:lnTo>
                    <a:pt x="19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 name="Google Shape;595;p39"/>
            <p:cNvSpPr/>
            <p:nvPr/>
          </p:nvSpPr>
          <p:spPr>
            <a:xfrm>
              <a:off x="271306" y="2462531"/>
              <a:ext cx="491301" cy="33507"/>
            </a:xfrm>
            <a:custGeom>
              <a:avLst/>
              <a:gdLst/>
              <a:ahLst/>
              <a:cxnLst/>
              <a:rect l="l" t="t" r="r" b="b"/>
              <a:pathLst>
                <a:path w="6261" h="427" extrusionOk="0">
                  <a:moveTo>
                    <a:pt x="0" y="0"/>
                  </a:moveTo>
                  <a:lnTo>
                    <a:pt x="108" y="427"/>
                  </a:lnTo>
                  <a:lnTo>
                    <a:pt x="6153" y="427"/>
                  </a:lnTo>
                  <a:lnTo>
                    <a:pt x="62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 name="Google Shape;596;p39"/>
            <p:cNvSpPr/>
            <p:nvPr/>
          </p:nvSpPr>
          <p:spPr>
            <a:xfrm>
              <a:off x="336827" y="1541776"/>
              <a:ext cx="328632" cy="298657"/>
            </a:xfrm>
            <a:custGeom>
              <a:avLst/>
              <a:gdLst/>
              <a:ahLst/>
              <a:cxnLst/>
              <a:rect l="l" t="t" r="r" b="b"/>
              <a:pathLst>
                <a:path w="4188" h="3806" extrusionOk="0">
                  <a:moveTo>
                    <a:pt x="4188" y="0"/>
                  </a:moveTo>
                  <a:lnTo>
                    <a:pt x="4188" y="0"/>
                  </a:lnTo>
                  <a:cubicBezTo>
                    <a:pt x="3214" y="233"/>
                    <a:pt x="1" y="2012"/>
                    <a:pt x="2246" y="3797"/>
                  </a:cubicBezTo>
                  <a:cubicBezTo>
                    <a:pt x="2246" y="3797"/>
                    <a:pt x="2292" y="3806"/>
                    <a:pt x="2369" y="3806"/>
                  </a:cubicBezTo>
                  <a:cubicBezTo>
                    <a:pt x="2796" y="3806"/>
                    <a:pt x="4188" y="3535"/>
                    <a:pt x="4188" y="0"/>
                  </a:cubicBez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7" name="Google Shape;597;p39"/>
          <p:cNvGrpSpPr/>
          <p:nvPr/>
        </p:nvGrpSpPr>
        <p:grpSpPr>
          <a:xfrm rot="623295">
            <a:off x="248343" y="300334"/>
            <a:ext cx="764908" cy="764723"/>
            <a:chOff x="-13250" y="2940250"/>
            <a:chExt cx="995857" cy="995617"/>
          </a:xfrm>
        </p:grpSpPr>
        <p:sp>
          <p:nvSpPr>
            <p:cNvPr id="598" name="Google Shape;598;p39"/>
            <p:cNvSpPr/>
            <p:nvPr/>
          </p:nvSpPr>
          <p:spPr>
            <a:xfrm>
              <a:off x="-13250" y="2940250"/>
              <a:ext cx="995857" cy="995617"/>
            </a:xfrm>
            <a:custGeom>
              <a:avLst/>
              <a:gdLst/>
              <a:ahLst/>
              <a:cxnLst/>
              <a:rect l="l" t="t" r="r" b="b"/>
              <a:pathLst>
                <a:path w="12435" h="12432" extrusionOk="0">
                  <a:moveTo>
                    <a:pt x="6220" y="0"/>
                  </a:moveTo>
                  <a:cubicBezTo>
                    <a:pt x="5987" y="0"/>
                    <a:pt x="5793" y="190"/>
                    <a:pt x="5793" y="427"/>
                  </a:cubicBezTo>
                  <a:lnTo>
                    <a:pt x="5793" y="1834"/>
                  </a:lnTo>
                  <a:cubicBezTo>
                    <a:pt x="5793" y="1987"/>
                    <a:pt x="5873" y="2120"/>
                    <a:pt x="5993" y="2196"/>
                  </a:cubicBezTo>
                  <a:cubicBezTo>
                    <a:pt x="5627" y="2215"/>
                    <a:pt x="5274" y="2285"/>
                    <a:pt x="4942" y="2396"/>
                  </a:cubicBezTo>
                  <a:cubicBezTo>
                    <a:pt x="5022" y="2279"/>
                    <a:pt x="5044" y="2126"/>
                    <a:pt x="4992" y="1987"/>
                  </a:cubicBezTo>
                  <a:lnTo>
                    <a:pt x="4469" y="679"/>
                  </a:lnTo>
                  <a:cubicBezTo>
                    <a:pt x="4402" y="513"/>
                    <a:pt x="4241" y="411"/>
                    <a:pt x="4072" y="411"/>
                  </a:cubicBezTo>
                  <a:cubicBezTo>
                    <a:pt x="4019" y="411"/>
                    <a:pt x="3966" y="421"/>
                    <a:pt x="3913" y="442"/>
                  </a:cubicBezTo>
                  <a:cubicBezTo>
                    <a:pt x="3806" y="482"/>
                    <a:pt x="3723" y="565"/>
                    <a:pt x="3677" y="673"/>
                  </a:cubicBezTo>
                  <a:cubicBezTo>
                    <a:pt x="3631" y="774"/>
                    <a:pt x="3631" y="894"/>
                    <a:pt x="3674" y="998"/>
                  </a:cubicBezTo>
                  <a:lnTo>
                    <a:pt x="4196" y="2307"/>
                  </a:lnTo>
                  <a:cubicBezTo>
                    <a:pt x="4251" y="2445"/>
                    <a:pt x="4368" y="2540"/>
                    <a:pt x="4512" y="2568"/>
                  </a:cubicBezTo>
                  <a:cubicBezTo>
                    <a:pt x="4159" y="2734"/>
                    <a:pt x="3830" y="2949"/>
                    <a:pt x="3545" y="3201"/>
                  </a:cubicBezTo>
                  <a:cubicBezTo>
                    <a:pt x="3569" y="3069"/>
                    <a:pt x="3532" y="2918"/>
                    <a:pt x="3428" y="2814"/>
                  </a:cubicBezTo>
                  <a:lnTo>
                    <a:pt x="2430" y="1818"/>
                  </a:lnTo>
                  <a:cubicBezTo>
                    <a:pt x="2347" y="1737"/>
                    <a:pt x="2238" y="1696"/>
                    <a:pt x="2128" y="1696"/>
                  </a:cubicBezTo>
                  <a:cubicBezTo>
                    <a:pt x="2019" y="1696"/>
                    <a:pt x="1909" y="1737"/>
                    <a:pt x="1825" y="1818"/>
                  </a:cubicBezTo>
                  <a:cubicBezTo>
                    <a:pt x="1659" y="1984"/>
                    <a:pt x="1659" y="2258"/>
                    <a:pt x="1825" y="2427"/>
                  </a:cubicBezTo>
                  <a:lnTo>
                    <a:pt x="2823" y="3425"/>
                  </a:lnTo>
                  <a:cubicBezTo>
                    <a:pt x="2903" y="3505"/>
                    <a:pt x="3010" y="3551"/>
                    <a:pt x="3124" y="3551"/>
                  </a:cubicBezTo>
                  <a:cubicBezTo>
                    <a:pt x="3152" y="3551"/>
                    <a:pt x="3179" y="3548"/>
                    <a:pt x="3207" y="3545"/>
                  </a:cubicBezTo>
                  <a:lnTo>
                    <a:pt x="3207" y="3545"/>
                  </a:lnTo>
                  <a:cubicBezTo>
                    <a:pt x="2970" y="3806"/>
                    <a:pt x="2771" y="4092"/>
                    <a:pt x="2611" y="4405"/>
                  </a:cubicBezTo>
                  <a:cubicBezTo>
                    <a:pt x="2608" y="4380"/>
                    <a:pt x="2599" y="4359"/>
                    <a:pt x="2593" y="4334"/>
                  </a:cubicBezTo>
                  <a:cubicBezTo>
                    <a:pt x="2550" y="4227"/>
                    <a:pt x="2470" y="4147"/>
                    <a:pt x="2362" y="4101"/>
                  </a:cubicBezTo>
                  <a:lnTo>
                    <a:pt x="1066" y="3548"/>
                  </a:lnTo>
                  <a:cubicBezTo>
                    <a:pt x="1014" y="3524"/>
                    <a:pt x="958" y="3513"/>
                    <a:pt x="901" y="3513"/>
                  </a:cubicBezTo>
                  <a:cubicBezTo>
                    <a:pt x="847" y="3513"/>
                    <a:pt x="792" y="3524"/>
                    <a:pt x="740" y="3545"/>
                  </a:cubicBezTo>
                  <a:cubicBezTo>
                    <a:pt x="633" y="3585"/>
                    <a:pt x="553" y="3668"/>
                    <a:pt x="507" y="3775"/>
                  </a:cubicBezTo>
                  <a:cubicBezTo>
                    <a:pt x="461" y="3877"/>
                    <a:pt x="461" y="3996"/>
                    <a:pt x="504" y="4101"/>
                  </a:cubicBezTo>
                  <a:cubicBezTo>
                    <a:pt x="544" y="4205"/>
                    <a:pt x="627" y="4288"/>
                    <a:pt x="734" y="4334"/>
                  </a:cubicBezTo>
                  <a:lnTo>
                    <a:pt x="2027" y="4887"/>
                  </a:lnTo>
                  <a:cubicBezTo>
                    <a:pt x="2080" y="4912"/>
                    <a:pt x="2138" y="4921"/>
                    <a:pt x="2196" y="4921"/>
                  </a:cubicBezTo>
                  <a:cubicBezTo>
                    <a:pt x="2273" y="4921"/>
                    <a:pt x="2350" y="4899"/>
                    <a:pt x="2414" y="4866"/>
                  </a:cubicBezTo>
                  <a:lnTo>
                    <a:pt x="2414" y="4866"/>
                  </a:lnTo>
                  <a:cubicBezTo>
                    <a:pt x="2288" y="5210"/>
                    <a:pt x="2209" y="5578"/>
                    <a:pt x="2181" y="5959"/>
                  </a:cubicBezTo>
                  <a:cubicBezTo>
                    <a:pt x="2104" y="5858"/>
                    <a:pt x="1981" y="5793"/>
                    <a:pt x="1843" y="5793"/>
                  </a:cubicBezTo>
                  <a:lnTo>
                    <a:pt x="427" y="5793"/>
                  </a:lnTo>
                  <a:cubicBezTo>
                    <a:pt x="194" y="5793"/>
                    <a:pt x="0" y="5987"/>
                    <a:pt x="0" y="6220"/>
                  </a:cubicBezTo>
                  <a:cubicBezTo>
                    <a:pt x="0" y="6454"/>
                    <a:pt x="194" y="6647"/>
                    <a:pt x="427" y="6647"/>
                  </a:cubicBezTo>
                  <a:lnTo>
                    <a:pt x="1837" y="6647"/>
                  </a:lnTo>
                  <a:cubicBezTo>
                    <a:pt x="1969" y="6647"/>
                    <a:pt x="2092" y="6580"/>
                    <a:pt x="2169" y="6484"/>
                  </a:cubicBezTo>
                  <a:cubicBezTo>
                    <a:pt x="2190" y="6825"/>
                    <a:pt x="2252" y="7157"/>
                    <a:pt x="2350" y="7470"/>
                  </a:cubicBezTo>
                  <a:cubicBezTo>
                    <a:pt x="2287" y="7438"/>
                    <a:pt x="2217" y="7421"/>
                    <a:pt x="2146" y="7421"/>
                  </a:cubicBezTo>
                  <a:cubicBezTo>
                    <a:pt x="2094" y="7421"/>
                    <a:pt x="2042" y="7430"/>
                    <a:pt x="1990" y="7449"/>
                  </a:cubicBezTo>
                  <a:lnTo>
                    <a:pt x="679" y="7971"/>
                  </a:lnTo>
                  <a:cubicBezTo>
                    <a:pt x="571" y="8014"/>
                    <a:pt x="491" y="8094"/>
                    <a:pt x="445" y="8202"/>
                  </a:cubicBezTo>
                  <a:cubicBezTo>
                    <a:pt x="399" y="8306"/>
                    <a:pt x="399" y="8423"/>
                    <a:pt x="442" y="8527"/>
                  </a:cubicBezTo>
                  <a:cubicBezTo>
                    <a:pt x="507" y="8693"/>
                    <a:pt x="664" y="8797"/>
                    <a:pt x="839" y="8797"/>
                  </a:cubicBezTo>
                  <a:cubicBezTo>
                    <a:pt x="891" y="8797"/>
                    <a:pt x="946" y="8785"/>
                    <a:pt x="995" y="8767"/>
                  </a:cubicBezTo>
                  <a:lnTo>
                    <a:pt x="2304" y="8245"/>
                  </a:lnTo>
                  <a:cubicBezTo>
                    <a:pt x="2427" y="8192"/>
                    <a:pt x="2513" y="8097"/>
                    <a:pt x="2550" y="7983"/>
                  </a:cubicBezTo>
                  <a:cubicBezTo>
                    <a:pt x="2706" y="8312"/>
                    <a:pt x="2906" y="8616"/>
                    <a:pt x="3142" y="8890"/>
                  </a:cubicBezTo>
                  <a:cubicBezTo>
                    <a:pt x="3132" y="8889"/>
                    <a:pt x="3121" y="8888"/>
                    <a:pt x="3110" y="8888"/>
                  </a:cubicBezTo>
                  <a:cubicBezTo>
                    <a:pt x="3001" y="8888"/>
                    <a:pt x="2892" y="8931"/>
                    <a:pt x="2811" y="9012"/>
                  </a:cubicBezTo>
                  <a:lnTo>
                    <a:pt x="1815" y="10005"/>
                  </a:lnTo>
                  <a:cubicBezTo>
                    <a:pt x="1653" y="10170"/>
                    <a:pt x="1653" y="10444"/>
                    <a:pt x="1815" y="10613"/>
                  </a:cubicBezTo>
                  <a:cubicBezTo>
                    <a:pt x="1898" y="10693"/>
                    <a:pt x="2006" y="10739"/>
                    <a:pt x="2119" y="10739"/>
                  </a:cubicBezTo>
                  <a:cubicBezTo>
                    <a:pt x="2236" y="10739"/>
                    <a:pt x="2344" y="10693"/>
                    <a:pt x="2424" y="10613"/>
                  </a:cubicBezTo>
                  <a:lnTo>
                    <a:pt x="3419" y="9618"/>
                  </a:lnTo>
                  <a:cubicBezTo>
                    <a:pt x="3499" y="9538"/>
                    <a:pt x="3545" y="9430"/>
                    <a:pt x="3545" y="9313"/>
                  </a:cubicBezTo>
                  <a:lnTo>
                    <a:pt x="3545" y="9289"/>
                  </a:lnTo>
                  <a:cubicBezTo>
                    <a:pt x="3791" y="9504"/>
                    <a:pt x="4058" y="9688"/>
                    <a:pt x="4346" y="9842"/>
                  </a:cubicBezTo>
                  <a:cubicBezTo>
                    <a:pt x="4340" y="9845"/>
                    <a:pt x="4334" y="9845"/>
                    <a:pt x="4328" y="9848"/>
                  </a:cubicBezTo>
                  <a:cubicBezTo>
                    <a:pt x="4221" y="9891"/>
                    <a:pt x="4141" y="9971"/>
                    <a:pt x="4095" y="10078"/>
                  </a:cubicBezTo>
                  <a:lnTo>
                    <a:pt x="3542" y="11372"/>
                  </a:lnTo>
                  <a:cubicBezTo>
                    <a:pt x="3450" y="11587"/>
                    <a:pt x="3548" y="11842"/>
                    <a:pt x="3766" y="11934"/>
                  </a:cubicBezTo>
                  <a:cubicBezTo>
                    <a:pt x="3821" y="11955"/>
                    <a:pt x="3880" y="11967"/>
                    <a:pt x="3935" y="11967"/>
                  </a:cubicBezTo>
                  <a:cubicBezTo>
                    <a:pt x="4110" y="11967"/>
                    <a:pt x="4264" y="11863"/>
                    <a:pt x="4328" y="11706"/>
                  </a:cubicBezTo>
                  <a:lnTo>
                    <a:pt x="4881" y="10413"/>
                  </a:lnTo>
                  <a:cubicBezTo>
                    <a:pt x="4927" y="10309"/>
                    <a:pt x="4927" y="10189"/>
                    <a:pt x="4884" y="10088"/>
                  </a:cubicBezTo>
                  <a:cubicBezTo>
                    <a:pt x="4884" y="10081"/>
                    <a:pt x="4881" y="10078"/>
                    <a:pt x="4878" y="10072"/>
                  </a:cubicBezTo>
                  <a:lnTo>
                    <a:pt x="4878" y="10072"/>
                  </a:lnTo>
                  <a:cubicBezTo>
                    <a:pt x="5207" y="10186"/>
                    <a:pt x="5557" y="10260"/>
                    <a:pt x="5916" y="10287"/>
                  </a:cubicBezTo>
                  <a:cubicBezTo>
                    <a:pt x="5833" y="10364"/>
                    <a:pt x="5784" y="10475"/>
                    <a:pt x="5784" y="10597"/>
                  </a:cubicBezTo>
                  <a:lnTo>
                    <a:pt x="5784" y="12007"/>
                  </a:lnTo>
                  <a:cubicBezTo>
                    <a:pt x="5784" y="12241"/>
                    <a:pt x="5974" y="12431"/>
                    <a:pt x="6208" y="12431"/>
                  </a:cubicBezTo>
                  <a:cubicBezTo>
                    <a:pt x="6444" y="12431"/>
                    <a:pt x="6635" y="12241"/>
                    <a:pt x="6635" y="12007"/>
                  </a:cubicBezTo>
                  <a:lnTo>
                    <a:pt x="6635" y="10601"/>
                  </a:lnTo>
                  <a:cubicBezTo>
                    <a:pt x="6635" y="10478"/>
                    <a:pt x="6583" y="10367"/>
                    <a:pt x="6500" y="10290"/>
                  </a:cubicBezTo>
                  <a:cubicBezTo>
                    <a:pt x="6831" y="10266"/>
                    <a:pt x="7145" y="10201"/>
                    <a:pt x="7449" y="10106"/>
                  </a:cubicBezTo>
                  <a:lnTo>
                    <a:pt x="7449" y="10106"/>
                  </a:lnTo>
                  <a:cubicBezTo>
                    <a:pt x="7400" y="10210"/>
                    <a:pt x="7391" y="10333"/>
                    <a:pt x="7437" y="10447"/>
                  </a:cubicBezTo>
                  <a:lnTo>
                    <a:pt x="7959" y="11756"/>
                  </a:lnTo>
                  <a:cubicBezTo>
                    <a:pt x="8026" y="11921"/>
                    <a:pt x="8183" y="12026"/>
                    <a:pt x="8355" y="12026"/>
                  </a:cubicBezTo>
                  <a:cubicBezTo>
                    <a:pt x="8410" y="12026"/>
                    <a:pt x="8463" y="12014"/>
                    <a:pt x="8512" y="11995"/>
                  </a:cubicBezTo>
                  <a:cubicBezTo>
                    <a:pt x="8733" y="11906"/>
                    <a:pt x="8840" y="11657"/>
                    <a:pt x="8751" y="11439"/>
                  </a:cubicBezTo>
                  <a:lnTo>
                    <a:pt x="8229" y="10127"/>
                  </a:lnTo>
                  <a:cubicBezTo>
                    <a:pt x="8183" y="10014"/>
                    <a:pt x="8091" y="9928"/>
                    <a:pt x="7983" y="9888"/>
                  </a:cubicBezTo>
                  <a:cubicBezTo>
                    <a:pt x="8306" y="9728"/>
                    <a:pt x="8604" y="9525"/>
                    <a:pt x="8874" y="9292"/>
                  </a:cubicBezTo>
                  <a:lnTo>
                    <a:pt x="8874" y="9292"/>
                  </a:lnTo>
                  <a:cubicBezTo>
                    <a:pt x="8865" y="9412"/>
                    <a:pt x="8908" y="9529"/>
                    <a:pt x="8997" y="9618"/>
                  </a:cubicBezTo>
                  <a:lnTo>
                    <a:pt x="9992" y="10613"/>
                  </a:lnTo>
                  <a:cubicBezTo>
                    <a:pt x="10072" y="10693"/>
                    <a:pt x="10180" y="10739"/>
                    <a:pt x="10293" y="10739"/>
                  </a:cubicBezTo>
                  <a:cubicBezTo>
                    <a:pt x="10410" y="10739"/>
                    <a:pt x="10518" y="10693"/>
                    <a:pt x="10597" y="10613"/>
                  </a:cubicBezTo>
                  <a:cubicBezTo>
                    <a:pt x="10677" y="10533"/>
                    <a:pt x="10723" y="10425"/>
                    <a:pt x="10723" y="10309"/>
                  </a:cubicBezTo>
                  <a:cubicBezTo>
                    <a:pt x="10723" y="10195"/>
                    <a:pt x="10677" y="10088"/>
                    <a:pt x="10597" y="10005"/>
                  </a:cubicBezTo>
                  <a:lnTo>
                    <a:pt x="9602" y="9012"/>
                  </a:lnTo>
                  <a:cubicBezTo>
                    <a:pt x="9522" y="8930"/>
                    <a:pt x="9415" y="8883"/>
                    <a:pt x="9301" y="8883"/>
                  </a:cubicBezTo>
                  <a:lnTo>
                    <a:pt x="9273" y="8883"/>
                  </a:lnTo>
                  <a:cubicBezTo>
                    <a:pt x="9489" y="8635"/>
                    <a:pt x="9673" y="8361"/>
                    <a:pt x="9823" y="8066"/>
                  </a:cubicBezTo>
                  <a:cubicBezTo>
                    <a:pt x="9826" y="8079"/>
                    <a:pt x="9829" y="8091"/>
                    <a:pt x="9833" y="8097"/>
                  </a:cubicBezTo>
                  <a:cubicBezTo>
                    <a:pt x="9876" y="8205"/>
                    <a:pt x="9955" y="8284"/>
                    <a:pt x="10063" y="8331"/>
                  </a:cubicBezTo>
                  <a:lnTo>
                    <a:pt x="11359" y="8890"/>
                  </a:lnTo>
                  <a:cubicBezTo>
                    <a:pt x="11411" y="8911"/>
                    <a:pt x="11470" y="8923"/>
                    <a:pt x="11528" y="8923"/>
                  </a:cubicBezTo>
                  <a:cubicBezTo>
                    <a:pt x="11700" y="8923"/>
                    <a:pt x="11854" y="8819"/>
                    <a:pt x="11918" y="8662"/>
                  </a:cubicBezTo>
                  <a:cubicBezTo>
                    <a:pt x="11964" y="8558"/>
                    <a:pt x="11964" y="8438"/>
                    <a:pt x="11921" y="8337"/>
                  </a:cubicBezTo>
                  <a:cubicBezTo>
                    <a:pt x="11881" y="8229"/>
                    <a:pt x="11798" y="8146"/>
                    <a:pt x="11691" y="8100"/>
                  </a:cubicBezTo>
                  <a:lnTo>
                    <a:pt x="10398" y="7547"/>
                  </a:lnTo>
                  <a:cubicBezTo>
                    <a:pt x="10345" y="7524"/>
                    <a:pt x="10288" y="7512"/>
                    <a:pt x="10232" y="7512"/>
                  </a:cubicBezTo>
                  <a:cubicBezTo>
                    <a:pt x="10178" y="7512"/>
                    <a:pt x="10123" y="7523"/>
                    <a:pt x="10072" y="7544"/>
                  </a:cubicBezTo>
                  <a:cubicBezTo>
                    <a:pt x="10060" y="7547"/>
                    <a:pt x="10048" y="7556"/>
                    <a:pt x="10038" y="7560"/>
                  </a:cubicBezTo>
                  <a:cubicBezTo>
                    <a:pt x="10155" y="7219"/>
                    <a:pt x="10229" y="6856"/>
                    <a:pt x="10247" y="6481"/>
                  </a:cubicBezTo>
                  <a:cubicBezTo>
                    <a:pt x="10324" y="6580"/>
                    <a:pt x="10447" y="6641"/>
                    <a:pt x="10582" y="6641"/>
                  </a:cubicBezTo>
                  <a:lnTo>
                    <a:pt x="11992" y="6641"/>
                  </a:lnTo>
                  <a:cubicBezTo>
                    <a:pt x="12225" y="6641"/>
                    <a:pt x="12419" y="6451"/>
                    <a:pt x="12419" y="6217"/>
                  </a:cubicBezTo>
                  <a:cubicBezTo>
                    <a:pt x="12434" y="5987"/>
                    <a:pt x="12241" y="5793"/>
                    <a:pt x="12007" y="5793"/>
                  </a:cubicBezTo>
                  <a:lnTo>
                    <a:pt x="10597" y="5793"/>
                  </a:lnTo>
                  <a:cubicBezTo>
                    <a:pt x="10459" y="5793"/>
                    <a:pt x="10336" y="5858"/>
                    <a:pt x="10260" y="5959"/>
                  </a:cubicBezTo>
                  <a:cubicBezTo>
                    <a:pt x="10238" y="5609"/>
                    <a:pt x="10167" y="5274"/>
                    <a:pt x="10060" y="4958"/>
                  </a:cubicBezTo>
                  <a:lnTo>
                    <a:pt x="10060" y="4958"/>
                  </a:lnTo>
                  <a:cubicBezTo>
                    <a:pt x="10124" y="4998"/>
                    <a:pt x="10201" y="5022"/>
                    <a:pt x="10287" y="5022"/>
                  </a:cubicBezTo>
                  <a:cubicBezTo>
                    <a:pt x="10339" y="5022"/>
                    <a:pt x="10395" y="5010"/>
                    <a:pt x="10444" y="4992"/>
                  </a:cubicBezTo>
                  <a:lnTo>
                    <a:pt x="11752" y="4469"/>
                  </a:lnTo>
                  <a:cubicBezTo>
                    <a:pt x="11974" y="4380"/>
                    <a:pt x="12081" y="4131"/>
                    <a:pt x="11992" y="3913"/>
                  </a:cubicBezTo>
                  <a:cubicBezTo>
                    <a:pt x="11924" y="3745"/>
                    <a:pt x="11764" y="3642"/>
                    <a:pt x="11595" y="3642"/>
                  </a:cubicBezTo>
                  <a:cubicBezTo>
                    <a:pt x="11542" y="3642"/>
                    <a:pt x="11488" y="3653"/>
                    <a:pt x="11436" y="3674"/>
                  </a:cubicBezTo>
                  <a:lnTo>
                    <a:pt x="10124" y="4196"/>
                  </a:lnTo>
                  <a:cubicBezTo>
                    <a:pt x="10017" y="4239"/>
                    <a:pt x="9937" y="4319"/>
                    <a:pt x="9891" y="4426"/>
                  </a:cubicBezTo>
                  <a:cubicBezTo>
                    <a:pt x="9885" y="4451"/>
                    <a:pt x="9876" y="4469"/>
                    <a:pt x="9866" y="4491"/>
                  </a:cubicBezTo>
                  <a:cubicBezTo>
                    <a:pt x="9700" y="4147"/>
                    <a:pt x="9482" y="3827"/>
                    <a:pt x="9230" y="3545"/>
                  </a:cubicBezTo>
                  <a:lnTo>
                    <a:pt x="9230" y="3545"/>
                  </a:lnTo>
                  <a:cubicBezTo>
                    <a:pt x="9258" y="3548"/>
                    <a:pt x="9283" y="3551"/>
                    <a:pt x="9310" y="3551"/>
                  </a:cubicBezTo>
                  <a:cubicBezTo>
                    <a:pt x="9427" y="3551"/>
                    <a:pt x="9535" y="3505"/>
                    <a:pt x="9614" y="3425"/>
                  </a:cubicBezTo>
                  <a:lnTo>
                    <a:pt x="10610" y="2427"/>
                  </a:lnTo>
                  <a:cubicBezTo>
                    <a:pt x="10690" y="2347"/>
                    <a:pt x="10736" y="2239"/>
                    <a:pt x="10736" y="2123"/>
                  </a:cubicBezTo>
                  <a:cubicBezTo>
                    <a:pt x="10736" y="2009"/>
                    <a:pt x="10690" y="1901"/>
                    <a:pt x="10610" y="1818"/>
                  </a:cubicBezTo>
                  <a:cubicBezTo>
                    <a:pt x="10527" y="1737"/>
                    <a:pt x="10417" y="1696"/>
                    <a:pt x="10307" y="1696"/>
                  </a:cubicBezTo>
                  <a:cubicBezTo>
                    <a:pt x="10197" y="1696"/>
                    <a:pt x="10086" y="1737"/>
                    <a:pt x="10001" y="1818"/>
                  </a:cubicBezTo>
                  <a:lnTo>
                    <a:pt x="9006" y="2814"/>
                  </a:lnTo>
                  <a:cubicBezTo>
                    <a:pt x="8905" y="2918"/>
                    <a:pt x="8865" y="3069"/>
                    <a:pt x="8893" y="3201"/>
                  </a:cubicBezTo>
                  <a:cubicBezTo>
                    <a:pt x="8628" y="2967"/>
                    <a:pt x="8330" y="2768"/>
                    <a:pt x="8008" y="2608"/>
                  </a:cubicBezTo>
                  <a:cubicBezTo>
                    <a:pt x="8152" y="2583"/>
                    <a:pt x="8275" y="2488"/>
                    <a:pt x="8330" y="2353"/>
                  </a:cubicBezTo>
                  <a:lnTo>
                    <a:pt x="8890" y="1060"/>
                  </a:lnTo>
                  <a:cubicBezTo>
                    <a:pt x="8982" y="845"/>
                    <a:pt x="8880" y="590"/>
                    <a:pt x="8662" y="498"/>
                  </a:cubicBezTo>
                  <a:cubicBezTo>
                    <a:pt x="8608" y="475"/>
                    <a:pt x="8551" y="464"/>
                    <a:pt x="8495" y="464"/>
                  </a:cubicBezTo>
                  <a:cubicBezTo>
                    <a:pt x="8328" y="464"/>
                    <a:pt x="8169" y="561"/>
                    <a:pt x="8100" y="725"/>
                  </a:cubicBezTo>
                  <a:lnTo>
                    <a:pt x="7547" y="2018"/>
                  </a:lnTo>
                  <a:cubicBezTo>
                    <a:pt x="7501" y="2123"/>
                    <a:pt x="7501" y="2242"/>
                    <a:pt x="7544" y="2347"/>
                  </a:cubicBezTo>
                  <a:cubicBezTo>
                    <a:pt x="7556" y="2371"/>
                    <a:pt x="7572" y="2399"/>
                    <a:pt x="7587" y="2427"/>
                  </a:cubicBezTo>
                  <a:cubicBezTo>
                    <a:pt x="7225" y="2295"/>
                    <a:pt x="6841" y="2215"/>
                    <a:pt x="6448" y="2196"/>
                  </a:cubicBezTo>
                  <a:cubicBezTo>
                    <a:pt x="6564" y="2120"/>
                    <a:pt x="6647" y="1984"/>
                    <a:pt x="6647" y="1834"/>
                  </a:cubicBezTo>
                  <a:lnTo>
                    <a:pt x="6647" y="427"/>
                  </a:lnTo>
                  <a:cubicBezTo>
                    <a:pt x="6647" y="190"/>
                    <a:pt x="6454" y="0"/>
                    <a:pt x="622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 name="Google Shape;599;p39"/>
            <p:cNvSpPr/>
            <p:nvPr/>
          </p:nvSpPr>
          <p:spPr>
            <a:xfrm>
              <a:off x="172689"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 name="Google Shape;600;p39"/>
            <p:cNvSpPr/>
            <p:nvPr/>
          </p:nvSpPr>
          <p:spPr>
            <a:xfrm>
              <a:off x="484856" y="3128609"/>
              <a:ext cx="312171" cy="624423"/>
            </a:xfrm>
            <a:custGeom>
              <a:avLst/>
              <a:gdLst/>
              <a:ahLst/>
              <a:cxnLst/>
              <a:rect l="l" t="t" r="r" b="b"/>
              <a:pathLst>
                <a:path w="3898" h="7797" extrusionOk="0">
                  <a:moveTo>
                    <a:pt x="0" y="1"/>
                  </a:moveTo>
                  <a:lnTo>
                    <a:pt x="0" y="7797"/>
                  </a:lnTo>
                  <a:cubicBezTo>
                    <a:pt x="2153" y="7797"/>
                    <a:pt x="3898" y="6049"/>
                    <a:pt x="3898" y="3899"/>
                  </a:cubicBezTo>
                  <a:cubicBezTo>
                    <a:pt x="3898" y="1746"/>
                    <a:pt x="215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39"/>
            <p:cNvSpPr/>
            <p:nvPr/>
          </p:nvSpPr>
          <p:spPr>
            <a:xfrm>
              <a:off x="462913" y="2952983"/>
              <a:ext cx="43887" cy="156806"/>
            </a:xfrm>
            <a:custGeom>
              <a:avLst/>
              <a:gdLst/>
              <a:ahLst/>
              <a:cxnLst/>
              <a:rect l="l" t="t" r="r" b="b"/>
              <a:pathLst>
                <a:path w="548" h="1958" extrusionOk="0">
                  <a:moveTo>
                    <a:pt x="274" y="1"/>
                  </a:moveTo>
                  <a:cubicBezTo>
                    <a:pt x="123" y="1"/>
                    <a:pt x="1" y="124"/>
                    <a:pt x="1" y="274"/>
                  </a:cubicBezTo>
                  <a:lnTo>
                    <a:pt x="1" y="1684"/>
                  </a:lnTo>
                  <a:cubicBezTo>
                    <a:pt x="1" y="1835"/>
                    <a:pt x="123" y="1957"/>
                    <a:pt x="274" y="1957"/>
                  </a:cubicBezTo>
                  <a:cubicBezTo>
                    <a:pt x="425" y="1957"/>
                    <a:pt x="547" y="1835"/>
                    <a:pt x="547" y="1684"/>
                  </a:cubicBezTo>
                  <a:lnTo>
                    <a:pt x="547" y="274"/>
                  </a:lnTo>
                  <a:cubicBezTo>
                    <a:pt x="547" y="124"/>
                    <a:pt x="425"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39"/>
            <p:cNvSpPr/>
            <p:nvPr/>
          </p:nvSpPr>
          <p:spPr>
            <a:xfrm>
              <a:off x="462913" y="3767285"/>
              <a:ext cx="43887" cy="156726"/>
            </a:xfrm>
            <a:custGeom>
              <a:avLst/>
              <a:gdLst/>
              <a:ahLst/>
              <a:cxnLst/>
              <a:rect l="l" t="t" r="r" b="b"/>
              <a:pathLst>
                <a:path w="548" h="1957" extrusionOk="0">
                  <a:moveTo>
                    <a:pt x="274" y="0"/>
                  </a:moveTo>
                  <a:cubicBezTo>
                    <a:pt x="123" y="0"/>
                    <a:pt x="1" y="123"/>
                    <a:pt x="1" y="274"/>
                  </a:cubicBezTo>
                  <a:lnTo>
                    <a:pt x="1" y="1683"/>
                  </a:lnTo>
                  <a:cubicBezTo>
                    <a:pt x="1" y="1834"/>
                    <a:pt x="123" y="1957"/>
                    <a:pt x="274" y="1957"/>
                  </a:cubicBezTo>
                  <a:cubicBezTo>
                    <a:pt x="425" y="1957"/>
                    <a:pt x="547" y="1834"/>
                    <a:pt x="547" y="1683"/>
                  </a:cubicBezTo>
                  <a:lnTo>
                    <a:pt x="547" y="274"/>
                  </a:lnTo>
                  <a:cubicBezTo>
                    <a:pt x="547" y="123"/>
                    <a:pt x="425"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 name="Google Shape;603;p39"/>
            <p:cNvSpPr/>
            <p:nvPr/>
          </p:nvSpPr>
          <p:spPr>
            <a:xfrm>
              <a:off x="813681" y="3416674"/>
              <a:ext cx="156806" cy="43887"/>
            </a:xfrm>
            <a:custGeom>
              <a:avLst/>
              <a:gdLst/>
              <a:ahLst/>
              <a:cxnLst/>
              <a:rect l="l" t="t" r="r" b="b"/>
              <a:pathLst>
                <a:path w="1958" h="548" extrusionOk="0">
                  <a:moveTo>
                    <a:pt x="274" y="1"/>
                  </a:moveTo>
                  <a:cubicBezTo>
                    <a:pt x="124" y="1"/>
                    <a:pt x="1" y="124"/>
                    <a:pt x="1" y="274"/>
                  </a:cubicBezTo>
                  <a:cubicBezTo>
                    <a:pt x="1" y="425"/>
                    <a:pt x="124" y="548"/>
                    <a:pt x="274" y="548"/>
                  </a:cubicBezTo>
                  <a:lnTo>
                    <a:pt x="1684" y="548"/>
                  </a:lnTo>
                  <a:cubicBezTo>
                    <a:pt x="1835" y="548"/>
                    <a:pt x="1958" y="425"/>
                    <a:pt x="1958" y="274"/>
                  </a:cubicBezTo>
                  <a:cubicBezTo>
                    <a:pt x="1958" y="124"/>
                    <a:pt x="1835"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39"/>
            <p:cNvSpPr/>
            <p:nvPr/>
          </p:nvSpPr>
          <p:spPr>
            <a:xfrm>
              <a:off x="-774" y="3416674"/>
              <a:ext cx="156566" cy="43887"/>
            </a:xfrm>
            <a:custGeom>
              <a:avLst/>
              <a:gdLst/>
              <a:ahLst/>
              <a:cxnLst/>
              <a:rect l="l" t="t" r="r" b="b"/>
              <a:pathLst>
                <a:path w="1955" h="548" extrusionOk="0">
                  <a:moveTo>
                    <a:pt x="274" y="1"/>
                  </a:moveTo>
                  <a:cubicBezTo>
                    <a:pt x="123" y="1"/>
                    <a:pt x="0" y="124"/>
                    <a:pt x="0" y="274"/>
                  </a:cubicBezTo>
                  <a:cubicBezTo>
                    <a:pt x="0" y="425"/>
                    <a:pt x="123" y="548"/>
                    <a:pt x="274" y="548"/>
                  </a:cubicBezTo>
                  <a:lnTo>
                    <a:pt x="1684" y="548"/>
                  </a:lnTo>
                  <a:cubicBezTo>
                    <a:pt x="1837" y="548"/>
                    <a:pt x="1954" y="425"/>
                    <a:pt x="1954" y="274"/>
                  </a:cubicBezTo>
                  <a:cubicBezTo>
                    <a:pt x="1954" y="124"/>
                    <a:pt x="1831"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605;p39"/>
            <p:cNvSpPr/>
            <p:nvPr/>
          </p:nvSpPr>
          <p:spPr>
            <a:xfrm>
              <a:off x="708691" y="3088727"/>
              <a:ext cx="127976" cy="123651"/>
            </a:xfrm>
            <a:custGeom>
              <a:avLst/>
              <a:gdLst/>
              <a:ahLst/>
              <a:cxnLst/>
              <a:rect l="l" t="t" r="r" b="b"/>
              <a:pathLst>
                <a:path w="1598" h="1544" extrusionOk="0">
                  <a:moveTo>
                    <a:pt x="1295" y="1"/>
                  </a:moveTo>
                  <a:cubicBezTo>
                    <a:pt x="1224" y="1"/>
                    <a:pt x="1154" y="27"/>
                    <a:pt x="1100" y="81"/>
                  </a:cubicBezTo>
                  <a:lnTo>
                    <a:pt x="108" y="1076"/>
                  </a:lnTo>
                  <a:cubicBezTo>
                    <a:pt x="0" y="1184"/>
                    <a:pt x="0" y="1356"/>
                    <a:pt x="108" y="1463"/>
                  </a:cubicBezTo>
                  <a:cubicBezTo>
                    <a:pt x="160" y="1516"/>
                    <a:pt x="234" y="1543"/>
                    <a:pt x="304" y="1543"/>
                  </a:cubicBezTo>
                  <a:cubicBezTo>
                    <a:pt x="372" y="1543"/>
                    <a:pt x="443" y="1516"/>
                    <a:pt x="495" y="1463"/>
                  </a:cubicBezTo>
                  <a:lnTo>
                    <a:pt x="1490" y="468"/>
                  </a:lnTo>
                  <a:cubicBezTo>
                    <a:pt x="1598" y="361"/>
                    <a:pt x="1598" y="189"/>
                    <a:pt x="1490" y="81"/>
                  </a:cubicBezTo>
                  <a:cubicBezTo>
                    <a:pt x="1436" y="27"/>
                    <a:pt x="1366"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 name="Google Shape;606;p39"/>
            <p:cNvSpPr/>
            <p:nvPr/>
          </p:nvSpPr>
          <p:spPr>
            <a:xfrm>
              <a:off x="132807" y="3664616"/>
              <a:ext cx="127976" cy="123651"/>
            </a:xfrm>
            <a:custGeom>
              <a:avLst/>
              <a:gdLst/>
              <a:ahLst/>
              <a:cxnLst/>
              <a:rect l="l" t="t" r="r" b="b"/>
              <a:pathLst>
                <a:path w="1598" h="1544" extrusionOk="0">
                  <a:moveTo>
                    <a:pt x="1295" y="0"/>
                  </a:moveTo>
                  <a:cubicBezTo>
                    <a:pt x="1224" y="0"/>
                    <a:pt x="1154" y="27"/>
                    <a:pt x="1100" y="81"/>
                  </a:cubicBezTo>
                  <a:lnTo>
                    <a:pt x="108" y="1076"/>
                  </a:lnTo>
                  <a:cubicBezTo>
                    <a:pt x="0" y="1184"/>
                    <a:pt x="0" y="1356"/>
                    <a:pt x="108" y="1463"/>
                  </a:cubicBezTo>
                  <a:cubicBezTo>
                    <a:pt x="160" y="1519"/>
                    <a:pt x="234" y="1543"/>
                    <a:pt x="301" y="1543"/>
                  </a:cubicBezTo>
                  <a:cubicBezTo>
                    <a:pt x="372" y="1543"/>
                    <a:pt x="440" y="1519"/>
                    <a:pt x="495" y="1463"/>
                  </a:cubicBezTo>
                  <a:lnTo>
                    <a:pt x="1490" y="468"/>
                  </a:lnTo>
                  <a:cubicBezTo>
                    <a:pt x="1598" y="361"/>
                    <a:pt x="1598" y="189"/>
                    <a:pt x="1490" y="81"/>
                  </a:cubicBezTo>
                  <a:cubicBezTo>
                    <a:pt x="1436" y="27"/>
                    <a:pt x="1366" y="0"/>
                    <a:pt x="1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39"/>
            <p:cNvSpPr/>
            <p:nvPr/>
          </p:nvSpPr>
          <p:spPr>
            <a:xfrm>
              <a:off x="708691" y="3664616"/>
              <a:ext cx="128216" cy="123651"/>
            </a:xfrm>
            <a:custGeom>
              <a:avLst/>
              <a:gdLst/>
              <a:ahLst/>
              <a:cxnLst/>
              <a:rect l="l" t="t" r="r" b="b"/>
              <a:pathLst>
                <a:path w="1601" h="1544" extrusionOk="0">
                  <a:moveTo>
                    <a:pt x="301" y="0"/>
                  </a:moveTo>
                  <a:cubicBezTo>
                    <a:pt x="231" y="0"/>
                    <a:pt x="162" y="27"/>
                    <a:pt x="108" y="81"/>
                  </a:cubicBezTo>
                  <a:cubicBezTo>
                    <a:pt x="0" y="189"/>
                    <a:pt x="0" y="361"/>
                    <a:pt x="108" y="468"/>
                  </a:cubicBezTo>
                  <a:lnTo>
                    <a:pt x="1106" y="1463"/>
                  </a:lnTo>
                  <a:cubicBezTo>
                    <a:pt x="1155" y="1519"/>
                    <a:pt x="1229" y="1543"/>
                    <a:pt x="1297" y="1543"/>
                  </a:cubicBezTo>
                  <a:cubicBezTo>
                    <a:pt x="1367" y="1543"/>
                    <a:pt x="1441" y="1519"/>
                    <a:pt x="1493" y="1463"/>
                  </a:cubicBezTo>
                  <a:cubicBezTo>
                    <a:pt x="1601" y="1356"/>
                    <a:pt x="1601" y="1184"/>
                    <a:pt x="1493" y="1076"/>
                  </a:cubicBezTo>
                  <a:lnTo>
                    <a:pt x="495" y="81"/>
                  </a:lnTo>
                  <a:cubicBezTo>
                    <a:pt x="441" y="27"/>
                    <a:pt x="371"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39"/>
            <p:cNvSpPr/>
            <p:nvPr/>
          </p:nvSpPr>
          <p:spPr>
            <a:xfrm>
              <a:off x="132326" y="3088727"/>
              <a:ext cx="128456" cy="123651"/>
            </a:xfrm>
            <a:custGeom>
              <a:avLst/>
              <a:gdLst/>
              <a:ahLst/>
              <a:cxnLst/>
              <a:rect l="l" t="t" r="r" b="b"/>
              <a:pathLst>
                <a:path w="1604" h="1544" extrusionOk="0">
                  <a:moveTo>
                    <a:pt x="303" y="1"/>
                  </a:moveTo>
                  <a:cubicBezTo>
                    <a:pt x="232" y="1"/>
                    <a:pt x="162" y="27"/>
                    <a:pt x="108" y="81"/>
                  </a:cubicBezTo>
                  <a:cubicBezTo>
                    <a:pt x="0" y="189"/>
                    <a:pt x="0" y="361"/>
                    <a:pt x="108" y="468"/>
                  </a:cubicBezTo>
                  <a:lnTo>
                    <a:pt x="1106" y="1463"/>
                  </a:lnTo>
                  <a:cubicBezTo>
                    <a:pt x="1161" y="1516"/>
                    <a:pt x="1235" y="1543"/>
                    <a:pt x="1303" y="1543"/>
                  </a:cubicBezTo>
                  <a:cubicBezTo>
                    <a:pt x="1376" y="1543"/>
                    <a:pt x="1444" y="1516"/>
                    <a:pt x="1496" y="1463"/>
                  </a:cubicBezTo>
                  <a:cubicBezTo>
                    <a:pt x="1604" y="1356"/>
                    <a:pt x="1604" y="1184"/>
                    <a:pt x="1496" y="1076"/>
                  </a:cubicBezTo>
                  <a:lnTo>
                    <a:pt x="498" y="81"/>
                  </a:lnTo>
                  <a:cubicBezTo>
                    <a:pt x="444" y="27"/>
                    <a:pt x="373" y="1"/>
                    <a:pt x="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39"/>
            <p:cNvSpPr/>
            <p:nvPr/>
          </p:nvSpPr>
          <p:spPr>
            <a:xfrm>
              <a:off x="597935" y="2990143"/>
              <a:ext cx="94100" cy="147917"/>
            </a:xfrm>
            <a:custGeom>
              <a:avLst/>
              <a:gdLst/>
              <a:ahLst/>
              <a:cxnLst/>
              <a:rect l="l" t="t" r="r" b="b"/>
              <a:pathLst>
                <a:path w="1175" h="1847" extrusionOk="0">
                  <a:moveTo>
                    <a:pt x="866" y="1"/>
                  </a:moveTo>
                  <a:cubicBezTo>
                    <a:pt x="760" y="1"/>
                    <a:pt x="658" y="63"/>
                    <a:pt x="612" y="166"/>
                  </a:cubicBezTo>
                  <a:lnTo>
                    <a:pt x="59" y="1463"/>
                  </a:lnTo>
                  <a:cubicBezTo>
                    <a:pt x="1" y="1601"/>
                    <a:pt x="65" y="1761"/>
                    <a:pt x="204" y="1822"/>
                  </a:cubicBezTo>
                  <a:cubicBezTo>
                    <a:pt x="238" y="1837"/>
                    <a:pt x="277" y="1847"/>
                    <a:pt x="311" y="1847"/>
                  </a:cubicBezTo>
                  <a:cubicBezTo>
                    <a:pt x="419" y="1847"/>
                    <a:pt x="520" y="1785"/>
                    <a:pt x="563" y="1678"/>
                  </a:cubicBezTo>
                  <a:lnTo>
                    <a:pt x="1116" y="381"/>
                  </a:lnTo>
                  <a:cubicBezTo>
                    <a:pt x="1174" y="243"/>
                    <a:pt x="1110" y="84"/>
                    <a:pt x="972" y="22"/>
                  </a:cubicBezTo>
                  <a:cubicBezTo>
                    <a:pt x="937" y="7"/>
                    <a:pt x="901" y="1"/>
                    <a:pt x="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 name="Google Shape;610;p39"/>
            <p:cNvSpPr/>
            <p:nvPr/>
          </p:nvSpPr>
          <p:spPr>
            <a:xfrm>
              <a:off x="277198" y="3738935"/>
              <a:ext cx="94020" cy="147677"/>
            </a:xfrm>
            <a:custGeom>
              <a:avLst/>
              <a:gdLst/>
              <a:ahLst/>
              <a:cxnLst/>
              <a:rect l="l" t="t" r="r" b="b"/>
              <a:pathLst>
                <a:path w="1174" h="1844" extrusionOk="0">
                  <a:moveTo>
                    <a:pt x="865" y="1"/>
                  </a:moveTo>
                  <a:cubicBezTo>
                    <a:pt x="759" y="1"/>
                    <a:pt x="658" y="63"/>
                    <a:pt x="612" y="167"/>
                  </a:cubicBezTo>
                  <a:lnTo>
                    <a:pt x="59" y="1460"/>
                  </a:lnTo>
                  <a:cubicBezTo>
                    <a:pt x="0" y="1598"/>
                    <a:pt x="65" y="1761"/>
                    <a:pt x="203" y="1822"/>
                  </a:cubicBezTo>
                  <a:cubicBezTo>
                    <a:pt x="240" y="1838"/>
                    <a:pt x="277" y="1844"/>
                    <a:pt x="311" y="1844"/>
                  </a:cubicBezTo>
                  <a:cubicBezTo>
                    <a:pt x="418" y="1844"/>
                    <a:pt x="520" y="1779"/>
                    <a:pt x="566" y="1675"/>
                  </a:cubicBezTo>
                  <a:lnTo>
                    <a:pt x="1119" y="382"/>
                  </a:lnTo>
                  <a:cubicBezTo>
                    <a:pt x="1174" y="244"/>
                    <a:pt x="1109" y="84"/>
                    <a:pt x="971" y="22"/>
                  </a:cubicBezTo>
                  <a:cubicBezTo>
                    <a:pt x="937" y="8"/>
                    <a:pt x="901" y="1"/>
                    <a:pt x="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 name="Google Shape;611;p39"/>
            <p:cNvSpPr/>
            <p:nvPr/>
          </p:nvSpPr>
          <p:spPr>
            <a:xfrm>
              <a:off x="782449" y="3554500"/>
              <a:ext cx="153603" cy="88334"/>
            </a:xfrm>
            <a:custGeom>
              <a:avLst/>
              <a:gdLst/>
              <a:ahLst/>
              <a:cxnLst/>
              <a:rect l="l" t="t" r="r" b="b"/>
              <a:pathLst>
                <a:path w="1918" h="1103" extrusionOk="0">
                  <a:moveTo>
                    <a:pt x="313" y="0"/>
                  </a:moveTo>
                  <a:cubicBezTo>
                    <a:pt x="207" y="0"/>
                    <a:pt x="105" y="62"/>
                    <a:pt x="59" y="166"/>
                  </a:cubicBezTo>
                  <a:cubicBezTo>
                    <a:pt x="1" y="304"/>
                    <a:pt x="65" y="467"/>
                    <a:pt x="204" y="528"/>
                  </a:cubicBezTo>
                  <a:lnTo>
                    <a:pt x="1497" y="1081"/>
                  </a:lnTo>
                  <a:cubicBezTo>
                    <a:pt x="1534" y="1097"/>
                    <a:pt x="1570" y="1103"/>
                    <a:pt x="1604" y="1103"/>
                  </a:cubicBezTo>
                  <a:cubicBezTo>
                    <a:pt x="1712" y="1103"/>
                    <a:pt x="1813" y="1041"/>
                    <a:pt x="1859" y="934"/>
                  </a:cubicBezTo>
                  <a:cubicBezTo>
                    <a:pt x="1918" y="796"/>
                    <a:pt x="1850" y="636"/>
                    <a:pt x="1712" y="575"/>
                  </a:cubicBezTo>
                  <a:lnTo>
                    <a:pt x="419" y="22"/>
                  </a:lnTo>
                  <a:cubicBezTo>
                    <a:pt x="384" y="7"/>
                    <a:pt x="348" y="0"/>
                    <a:pt x="3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 name="Google Shape;612;p39"/>
            <p:cNvSpPr/>
            <p:nvPr/>
          </p:nvSpPr>
          <p:spPr>
            <a:xfrm>
              <a:off x="33663" y="3234001"/>
              <a:ext cx="153603" cy="88574"/>
            </a:xfrm>
            <a:custGeom>
              <a:avLst/>
              <a:gdLst/>
              <a:ahLst/>
              <a:cxnLst/>
              <a:rect l="l" t="t" r="r" b="b"/>
              <a:pathLst>
                <a:path w="1918" h="1106" extrusionOk="0">
                  <a:moveTo>
                    <a:pt x="315" y="0"/>
                  </a:moveTo>
                  <a:cubicBezTo>
                    <a:pt x="208" y="0"/>
                    <a:pt x="105" y="64"/>
                    <a:pt x="59" y="169"/>
                  </a:cubicBezTo>
                  <a:cubicBezTo>
                    <a:pt x="0" y="307"/>
                    <a:pt x="65" y="467"/>
                    <a:pt x="203" y="528"/>
                  </a:cubicBezTo>
                  <a:lnTo>
                    <a:pt x="1499" y="1081"/>
                  </a:lnTo>
                  <a:cubicBezTo>
                    <a:pt x="1533" y="1096"/>
                    <a:pt x="1570" y="1105"/>
                    <a:pt x="1607" y="1105"/>
                  </a:cubicBezTo>
                  <a:cubicBezTo>
                    <a:pt x="1715" y="1105"/>
                    <a:pt x="1813" y="1038"/>
                    <a:pt x="1859" y="937"/>
                  </a:cubicBezTo>
                  <a:cubicBezTo>
                    <a:pt x="1917" y="798"/>
                    <a:pt x="1853" y="636"/>
                    <a:pt x="1715" y="574"/>
                  </a:cubicBezTo>
                  <a:lnTo>
                    <a:pt x="418" y="21"/>
                  </a:lnTo>
                  <a:cubicBezTo>
                    <a:pt x="384" y="7"/>
                    <a:pt x="349" y="0"/>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613;p39"/>
            <p:cNvSpPr/>
            <p:nvPr/>
          </p:nvSpPr>
          <p:spPr>
            <a:xfrm>
              <a:off x="785412" y="3244172"/>
              <a:ext cx="155045" cy="86011"/>
            </a:xfrm>
            <a:custGeom>
              <a:avLst/>
              <a:gdLst/>
              <a:ahLst/>
              <a:cxnLst/>
              <a:rect l="l" t="t" r="r" b="b"/>
              <a:pathLst>
                <a:path w="1936" h="1074" extrusionOk="0">
                  <a:moveTo>
                    <a:pt x="1624" y="1"/>
                  </a:moveTo>
                  <a:cubicBezTo>
                    <a:pt x="1590" y="1"/>
                    <a:pt x="1555" y="7"/>
                    <a:pt x="1521" y="20"/>
                  </a:cubicBezTo>
                  <a:lnTo>
                    <a:pt x="213" y="542"/>
                  </a:lnTo>
                  <a:cubicBezTo>
                    <a:pt x="71" y="601"/>
                    <a:pt x="1" y="757"/>
                    <a:pt x="59" y="902"/>
                  </a:cubicBezTo>
                  <a:cubicBezTo>
                    <a:pt x="102" y="1009"/>
                    <a:pt x="206" y="1074"/>
                    <a:pt x="314" y="1074"/>
                  </a:cubicBezTo>
                  <a:cubicBezTo>
                    <a:pt x="348" y="1074"/>
                    <a:pt x="382" y="1064"/>
                    <a:pt x="415" y="1055"/>
                  </a:cubicBezTo>
                  <a:lnTo>
                    <a:pt x="1727" y="533"/>
                  </a:lnTo>
                  <a:cubicBezTo>
                    <a:pt x="1868" y="475"/>
                    <a:pt x="1936" y="318"/>
                    <a:pt x="1881" y="174"/>
                  </a:cubicBezTo>
                  <a:cubicBezTo>
                    <a:pt x="1836" y="66"/>
                    <a:pt x="1734" y="1"/>
                    <a:pt x="1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 name="Google Shape;614;p39"/>
            <p:cNvSpPr/>
            <p:nvPr/>
          </p:nvSpPr>
          <p:spPr>
            <a:xfrm>
              <a:off x="29258" y="3546812"/>
              <a:ext cx="155285" cy="85931"/>
            </a:xfrm>
            <a:custGeom>
              <a:avLst/>
              <a:gdLst/>
              <a:ahLst/>
              <a:cxnLst/>
              <a:rect l="l" t="t" r="r" b="b"/>
              <a:pathLst>
                <a:path w="1939" h="1073" extrusionOk="0">
                  <a:moveTo>
                    <a:pt x="1625" y="0"/>
                  </a:moveTo>
                  <a:cubicBezTo>
                    <a:pt x="1591" y="0"/>
                    <a:pt x="1557" y="6"/>
                    <a:pt x="1524" y="19"/>
                  </a:cubicBezTo>
                  <a:lnTo>
                    <a:pt x="212" y="542"/>
                  </a:lnTo>
                  <a:cubicBezTo>
                    <a:pt x="71" y="600"/>
                    <a:pt x="0" y="757"/>
                    <a:pt x="59" y="901"/>
                  </a:cubicBezTo>
                  <a:cubicBezTo>
                    <a:pt x="102" y="1008"/>
                    <a:pt x="206" y="1073"/>
                    <a:pt x="314" y="1073"/>
                  </a:cubicBezTo>
                  <a:cubicBezTo>
                    <a:pt x="347" y="1073"/>
                    <a:pt x="381" y="1064"/>
                    <a:pt x="415" y="1054"/>
                  </a:cubicBezTo>
                  <a:lnTo>
                    <a:pt x="1727" y="532"/>
                  </a:lnTo>
                  <a:cubicBezTo>
                    <a:pt x="1868" y="474"/>
                    <a:pt x="1938" y="317"/>
                    <a:pt x="1880" y="173"/>
                  </a:cubicBezTo>
                  <a:cubicBezTo>
                    <a:pt x="1836" y="65"/>
                    <a:pt x="1734" y="0"/>
                    <a:pt x="16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 name="Google Shape;615;p39"/>
            <p:cNvSpPr/>
            <p:nvPr/>
          </p:nvSpPr>
          <p:spPr>
            <a:xfrm>
              <a:off x="590087" y="3741738"/>
              <a:ext cx="92098" cy="149118"/>
            </a:xfrm>
            <a:custGeom>
              <a:avLst/>
              <a:gdLst/>
              <a:ahLst/>
              <a:cxnLst/>
              <a:rect l="l" t="t" r="r" b="b"/>
              <a:pathLst>
                <a:path w="1150" h="1862" extrusionOk="0">
                  <a:moveTo>
                    <a:pt x="315" y="1"/>
                  </a:moveTo>
                  <a:cubicBezTo>
                    <a:pt x="281" y="1"/>
                    <a:pt x="246" y="7"/>
                    <a:pt x="213" y="21"/>
                  </a:cubicBezTo>
                  <a:cubicBezTo>
                    <a:pt x="71" y="80"/>
                    <a:pt x="1" y="236"/>
                    <a:pt x="59" y="378"/>
                  </a:cubicBezTo>
                  <a:lnTo>
                    <a:pt x="581" y="1686"/>
                  </a:lnTo>
                  <a:cubicBezTo>
                    <a:pt x="624" y="1794"/>
                    <a:pt x="729" y="1861"/>
                    <a:pt x="836" y="1861"/>
                  </a:cubicBezTo>
                  <a:cubicBezTo>
                    <a:pt x="870" y="1861"/>
                    <a:pt x="904" y="1855"/>
                    <a:pt x="941" y="1840"/>
                  </a:cubicBezTo>
                  <a:cubicBezTo>
                    <a:pt x="1082" y="1784"/>
                    <a:pt x="1150" y="1625"/>
                    <a:pt x="1094" y="1483"/>
                  </a:cubicBezTo>
                  <a:lnTo>
                    <a:pt x="569" y="175"/>
                  </a:lnTo>
                  <a:cubicBezTo>
                    <a:pt x="527" y="67"/>
                    <a:pt x="424"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 name="Google Shape;616;p39"/>
            <p:cNvSpPr/>
            <p:nvPr/>
          </p:nvSpPr>
          <p:spPr>
            <a:xfrm>
              <a:off x="287769" y="2985898"/>
              <a:ext cx="91857" cy="148958"/>
            </a:xfrm>
            <a:custGeom>
              <a:avLst/>
              <a:gdLst/>
              <a:ahLst/>
              <a:cxnLst/>
              <a:rect l="l" t="t" r="r" b="b"/>
              <a:pathLst>
                <a:path w="1147" h="1860" extrusionOk="0">
                  <a:moveTo>
                    <a:pt x="311" y="1"/>
                  </a:moveTo>
                  <a:cubicBezTo>
                    <a:pt x="277" y="1"/>
                    <a:pt x="243" y="7"/>
                    <a:pt x="209" y="20"/>
                  </a:cubicBezTo>
                  <a:cubicBezTo>
                    <a:pt x="68" y="78"/>
                    <a:pt x="1" y="235"/>
                    <a:pt x="56" y="379"/>
                  </a:cubicBezTo>
                  <a:lnTo>
                    <a:pt x="578" y="1688"/>
                  </a:lnTo>
                  <a:cubicBezTo>
                    <a:pt x="621" y="1795"/>
                    <a:pt x="725" y="1860"/>
                    <a:pt x="833" y="1860"/>
                  </a:cubicBezTo>
                  <a:cubicBezTo>
                    <a:pt x="867" y="1860"/>
                    <a:pt x="901" y="1854"/>
                    <a:pt x="937" y="1841"/>
                  </a:cubicBezTo>
                  <a:cubicBezTo>
                    <a:pt x="1079" y="1783"/>
                    <a:pt x="1146" y="1626"/>
                    <a:pt x="1091" y="1485"/>
                  </a:cubicBezTo>
                  <a:lnTo>
                    <a:pt x="569" y="173"/>
                  </a:lnTo>
                  <a:cubicBezTo>
                    <a:pt x="524" y="65"/>
                    <a:pt x="42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617;p39"/>
            <p:cNvSpPr/>
            <p:nvPr/>
          </p:nvSpPr>
          <p:spPr>
            <a:xfrm>
              <a:off x="177614"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 name="Rectangle 13"/>
          <p:cNvSpPr/>
          <p:nvPr/>
        </p:nvSpPr>
        <p:spPr>
          <a:xfrm>
            <a:off x="757672" y="1122566"/>
            <a:ext cx="4763352" cy="3108543"/>
          </a:xfrm>
          <a:prstGeom prst="rect">
            <a:avLst/>
          </a:prstGeom>
        </p:spPr>
        <p:txBody>
          <a:bodyPr wrap="square">
            <a:spAutoFit/>
          </a:bodyPr>
          <a:lstStyle/>
          <a:p>
            <a:pPr algn="just"/>
            <a:r>
              <a:rPr lang="en-US" i="1" dirty="0">
                <a:solidFill>
                  <a:schemeClr val="tx1"/>
                </a:solidFill>
                <a:latin typeface="Segoe UI" panose="020B0502040204020203" pitchFamily="34" charset="0"/>
                <a:cs typeface="Segoe UI" panose="020B0502040204020203" pitchFamily="34" charset="0"/>
              </a:rPr>
              <a:t>The name "Solar Tree" draws inspiration from the natural phenomenon of phototropism, where plants orient themselves towards the sun to maximize light exposure. Similarly, our Solar Tree mimics this behavior by dynamically adjusting its position to face the sun throughout the day. By harnessing solar panels mounted on a pole, the Solar Tree captures sunlight efficiently, much like how plants optimize photosynthesis. This innovative design ensures optimal energy production, reflecting the synergy between nature-inspired principles and renewable energy technology. Thus, the name "Solar Tree" encapsulates both the concept of harnessing solar energy and the idea of mimicking nature's efficiency in capturing sunlight.</a:t>
            </a:r>
            <a:endParaRPr lang="en-IN" i="1" dirty="0">
              <a:solidFill>
                <a:schemeClr val="tx1"/>
              </a:solidFill>
              <a:latin typeface="Segoe UI" panose="020B0502040204020203" pitchFamily="34" charset="0"/>
              <a:cs typeface="Segoe UI" panose="020B0502040204020203" pitchFamily="34"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8864" y="1152284"/>
            <a:ext cx="2829791" cy="282979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3" name="Google Shape;623;p40"/>
          <p:cNvSpPr txBox="1">
            <a:spLocks noGrp="1"/>
          </p:cNvSpPr>
          <p:nvPr>
            <p:ph type="title"/>
          </p:nvPr>
        </p:nvSpPr>
        <p:spPr>
          <a:xfrm>
            <a:off x="892440" y="174572"/>
            <a:ext cx="4633800" cy="69026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i="1" dirty="0">
                <a:solidFill>
                  <a:schemeClr val="dk2"/>
                </a:solidFill>
              </a:rPr>
              <a:t>VISION AND GOAL</a:t>
            </a:r>
            <a:endParaRPr i="1" dirty="0">
              <a:solidFill>
                <a:schemeClr val="dk2"/>
              </a:solidFill>
            </a:endParaRPr>
          </a:p>
        </p:txBody>
      </p:sp>
      <p:sp>
        <p:nvSpPr>
          <p:cNvPr id="625" name="Google Shape;625;p40"/>
          <p:cNvSpPr txBox="1">
            <a:spLocks noGrp="1"/>
          </p:cNvSpPr>
          <p:nvPr>
            <p:ph type="subTitle" idx="1"/>
          </p:nvPr>
        </p:nvSpPr>
        <p:spPr>
          <a:xfrm>
            <a:off x="415913" y="1115879"/>
            <a:ext cx="4633800" cy="3462070"/>
          </a:xfrm>
          <a:prstGeom prst="rect">
            <a:avLst/>
          </a:prstGeom>
        </p:spPr>
        <p:txBody>
          <a:bodyPr spcFirstLastPara="1" wrap="square" lIns="91425" tIns="91425" rIns="91425" bIns="91425" anchor="t" anchorCtr="0">
            <a:noAutofit/>
          </a:bodyPr>
          <a:lstStyle/>
          <a:p>
            <a:pPr marL="425450" indent="-285750" algn="just">
              <a:buFont typeface="Arial" panose="020B0604020202020204" pitchFamily="34" charset="0"/>
              <a:buChar char="•"/>
            </a:pPr>
            <a:r>
              <a:rPr lang="en-US" sz="1400" b="1" dirty="0"/>
              <a:t>"India Vision 2030" </a:t>
            </a:r>
            <a:r>
              <a:rPr lang="en-US" sz="1400" dirty="0"/>
              <a:t>serves as a strategic roadmap for the nation's progress and development, focusing on economic growth, social development, environmental sustainability, and technological advancement. Aligned with this vision, our project aims to promote renewable energy and achieve sustainability outcomes.</a:t>
            </a:r>
          </a:p>
          <a:p>
            <a:pPr marL="425450" indent="-285750" algn="just">
              <a:buFont typeface="Arial" panose="020B0604020202020204" pitchFamily="34" charset="0"/>
              <a:buChar char="•"/>
            </a:pPr>
            <a:r>
              <a:rPr lang="en-US" sz="1400" dirty="0"/>
              <a:t>Prime Minister Narendra Modi's initiative to install </a:t>
            </a:r>
            <a:r>
              <a:rPr lang="en-US" sz="1400" b="1" dirty="0"/>
              <a:t>1 crore solar panels </a:t>
            </a:r>
            <a:r>
              <a:rPr lang="en-US" sz="1400" dirty="0"/>
              <a:t>is a key component of India's broader efforts to advance renewable energy and sustainability goals. By significantly expanding the country's solar energy capacity and reducing reliance on fossil fuels, this initiative addresses climate change, enhances energy security, and fosters economic growth.</a:t>
            </a:r>
          </a:p>
          <a:p>
            <a:pPr marL="285750" lvl="0" indent="-285750" algn="just" rtl="0">
              <a:spcBef>
                <a:spcPts val="0"/>
              </a:spcBef>
              <a:spcAft>
                <a:spcPts val="0"/>
              </a:spcAft>
              <a:buFont typeface="Arial" panose="020B0604020202020204" pitchFamily="34" charset="0"/>
              <a:buChar char="•"/>
            </a:pPr>
            <a:endParaRPr sz="1400" dirty="0"/>
          </a:p>
        </p:txBody>
      </p:sp>
      <p:grpSp>
        <p:nvGrpSpPr>
          <p:cNvPr id="626" name="Google Shape;626;p40"/>
          <p:cNvGrpSpPr/>
          <p:nvPr/>
        </p:nvGrpSpPr>
        <p:grpSpPr>
          <a:xfrm rot="-1076310">
            <a:off x="5338880" y="70672"/>
            <a:ext cx="1048076" cy="528943"/>
            <a:chOff x="3074383" y="127425"/>
            <a:chExt cx="1048062" cy="528936"/>
          </a:xfrm>
        </p:grpSpPr>
        <p:sp>
          <p:nvSpPr>
            <p:cNvPr id="627" name="Google Shape;627;p40"/>
            <p:cNvSpPr/>
            <p:nvPr/>
          </p:nvSpPr>
          <p:spPr>
            <a:xfrm>
              <a:off x="3075463" y="127425"/>
              <a:ext cx="1046983" cy="528759"/>
            </a:xfrm>
            <a:custGeom>
              <a:avLst/>
              <a:gdLst/>
              <a:ahLst/>
              <a:cxnLst/>
              <a:rect l="l" t="t" r="r" b="b"/>
              <a:pathLst>
                <a:path w="17690" h="8934" extrusionOk="0">
                  <a:moveTo>
                    <a:pt x="9062" y="1"/>
                  </a:moveTo>
                  <a:cubicBezTo>
                    <a:pt x="7228" y="1"/>
                    <a:pt x="5649" y="1110"/>
                    <a:pt x="4961" y="2692"/>
                  </a:cubicBezTo>
                  <a:cubicBezTo>
                    <a:pt x="3588" y="2704"/>
                    <a:pt x="2427" y="3598"/>
                    <a:pt x="2021" y="4839"/>
                  </a:cubicBezTo>
                  <a:cubicBezTo>
                    <a:pt x="1987" y="4906"/>
                    <a:pt x="1951" y="4977"/>
                    <a:pt x="1920" y="5048"/>
                  </a:cubicBezTo>
                  <a:cubicBezTo>
                    <a:pt x="860" y="5054"/>
                    <a:pt x="6" y="5914"/>
                    <a:pt x="6" y="6977"/>
                  </a:cubicBezTo>
                  <a:cubicBezTo>
                    <a:pt x="0" y="8046"/>
                    <a:pt x="869" y="8909"/>
                    <a:pt x="1935" y="8909"/>
                  </a:cubicBezTo>
                  <a:lnTo>
                    <a:pt x="4614" y="8909"/>
                  </a:lnTo>
                  <a:cubicBezTo>
                    <a:pt x="4737" y="8924"/>
                    <a:pt x="4859" y="8933"/>
                    <a:pt x="4985" y="8933"/>
                  </a:cubicBezTo>
                  <a:lnTo>
                    <a:pt x="13792" y="8933"/>
                  </a:lnTo>
                  <a:cubicBezTo>
                    <a:pt x="13909" y="8933"/>
                    <a:pt x="14022" y="8924"/>
                    <a:pt x="14136" y="8912"/>
                  </a:cubicBezTo>
                  <a:lnTo>
                    <a:pt x="16342" y="8912"/>
                  </a:lnTo>
                  <a:cubicBezTo>
                    <a:pt x="17088" y="8912"/>
                    <a:pt x="17690" y="8310"/>
                    <a:pt x="17690" y="7566"/>
                  </a:cubicBezTo>
                  <a:cubicBezTo>
                    <a:pt x="17690" y="6943"/>
                    <a:pt x="17269" y="6418"/>
                    <a:pt x="16695" y="6264"/>
                  </a:cubicBezTo>
                  <a:cubicBezTo>
                    <a:pt x="16704" y="6184"/>
                    <a:pt x="16707" y="6101"/>
                    <a:pt x="16707" y="6018"/>
                  </a:cubicBezTo>
                  <a:cubicBezTo>
                    <a:pt x="16707" y="4409"/>
                    <a:pt x="15402" y="3103"/>
                    <a:pt x="13792" y="3103"/>
                  </a:cubicBezTo>
                  <a:cubicBezTo>
                    <a:pt x="13635" y="3103"/>
                    <a:pt x="13482" y="3116"/>
                    <a:pt x="13328" y="3140"/>
                  </a:cubicBezTo>
                  <a:cubicBezTo>
                    <a:pt x="12763" y="1322"/>
                    <a:pt x="11067" y="1"/>
                    <a:pt x="9062"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 name="Google Shape;628;p40"/>
            <p:cNvSpPr/>
            <p:nvPr/>
          </p:nvSpPr>
          <p:spPr>
            <a:xfrm>
              <a:off x="3074383" y="327408"/>
              <a:ext cx="543851" cy="327293"/>
            </a:xfrm>
            <a:custGeom>
              <a:avLst/>
              <a:gdLst/>
              <a:ahLst/>
              <a:cxnLst/>
              <a:rect l="l" t="t" r="r" b="b"/>
              <a:pathLst>
                <a:path w="9189" h="5530" extrusionOk="0">
                  <a:moveTo>
                    <a:pt x="4455" y="1"/>
                  </a:moveTo>
                  <a:cubicBezTo>
                    <a:pt x="3318" y="1"/>
                    <a:pt x="2341" y="689"/>
                    <a:pt x="1917" y="1669"/>
                  </a:cubicBezTo>
                  <a:cubicBezTo>
                    <a:pt x="858" y="1675"/>
                    <a:pt x="1" y="2535"/>
                    <a:pt x="1" y="3598"/>
                  </a:cubicBezTo>
                  <a:cubicBezTo>
                    <a:pt x="1" y="4667"/>
                    <a:pt x="864" y="5530"/>
                    <a:pt x="1933" y="5530"/>
                  </a:cubicBezTo>
                  <a:lnTo>
                    <a:pt x="7385" y="5530"/>
                  </a:lnTo>
                  <a:cubicBezTo>
                    <a:pt x="8383" y="5530"/>
                    <a:pt x="9188" y="4725"/>
                    <a:pt x="9188" y="3727"/>
                  </a:cubicBezTo>
                  <a:cubicBezTo>
                    <a:pt x="9188" y="2731"/>
                    <a:pt x="8383" y="1921"/>
                    <a:pt x="7385" y="1921"/>
                  </a:cubicBezTo>
                  <a:cubicBezTo>
                    <a:pt x="7287" y="1921"/>
                    <a:pt x="7191" y="1930"/>
                    <a:pt x="7096" y="1945"/>
                  </a:cubicBezTo>
                  <a:cubicBezTo>
                    <a:pt x="6746" y="818"/>
                    <a:pt x="5696" y="1"/>
                    <a:pt x="4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 name="Google Shape;629;p40"/>
            <p:cNvSpPr/>
            <p:nvPr/>
          </p:nvSpPr>
          <p:spPr>
            <a:xfrm>
              <a:off x="3184583" y="127425"/>
              <a:ext cx="878661" cy="528936"/>
            </a:xfrm>
            <a:custGeom>
              <a:avLst/>
              <a:gdLst/>
              <a:ahLst/>
              <a:cxnLst/>
              <a:rect l="l" t="t" r="r" b="b"/>
              <a:pathLst>
                <a:path w="14846" h="8937" extrusionOk="0">
                  <a:moveTo>
                    <a:pt x="7200" y="1"/>
                  </a:moveTo>
                  <a:cubicBezTo>
                    <a:pt x="5363" y="1"/>
                    <a:pt x="3788" y="1110"/>
                    <a:pt x="3099" y="2692"/>
                  </a:cubicBezTo>
                  <a:cubicBezTo>
                    <a:pt x="1385" y="2704"/>
                    <a:pt x="0" y="4098"/>
                    <a:pt x="0" y="5816"/>
                  </a:cubicBezTo>
                  <a:cubicBezTo>
                    <a:pt x="0" y="7539"/>
                    <a:pt x="1398" y="8936"/>
                    <a:pt x="3121" y="8936"/>
                  </a:cubicBezTo>
                  <a:lnTo>
                    <a:pt x="11931" y="8936"/>
                  </a:lnTo>
                  <a:cubicBezTo>
                    <a:pt x="13540" y="8936"/>
                    <a:pt x="14846" y="7631"/>
                    <a:pt x="14846" y="6021"/>
                  </a:cubicBezTo>
                  <a:cubicBezTo>
                    <a:pt x="14846" y="4412"/>
                    <a:pt x="13540" y="3103"/>
                    <a:pt x="11931" y="3103"/>
                  </a:cubicBezTo>
                  <a:cubicBezTo>
                    <a:pt x="11774" y="3103"/>
                    <a:pt x="11620" y="3116"/>
                    <a:pt x="11467" y="3143"/>
                  </a:cubicBezTo>
                  <a:cubicBezTo>
                    <a:pt x="10902" y="1322"/>
                    <a:pt x="9203" y="1"/>
                    <a:pt x="72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 name="Google Shape;630;p40"/>
            <p:cNvSpPr/>
            <p:nvPr/>
          </p:nvSpPr>
          <p:spPr>
            <a:xfrm>
              <a:off x="3458724" y="311961"/>
              <a:ext cx="663050" cy="342918"/>
            </a:xfrm>
            <a:custGeom>
              <a:avLst/>
              <a:gdLst/>
              <a:ahLst/>
              <a:cxnLst/>
              <a:rect l="l" t="t" r="r" b="b"/>
              <a:pathLst>
                <a:path w="11203" h="5794" extrusionOk="0">
                  <a:moveTo>
                    <a:pt x="4663" y="1"/>
                  </a:moveTo>
                  <a:cubicBezTo>
                    <a:pt x="3474" y="1"/>
                    <a:pt x="2451" y="719"/>
                    <a:pt x="2006" y="1748"/>
                  </a:cubicBezTo>
                  <a:cubicBezTo>
                    <a:pt x="897" y="1755"/>
                    <a:pt x="0" y="2658"/>
                    <a:pt x="0" y="3773"/>
                  </a:cubicBezTo>
                  <a:cubicBezTo>
                    <a:pt x="0" y="4888"/>
                    <a:pt x="906" y="5794"/>
                    <a:pt x="2021" y="5794"/>
                  </a:cubicBezTo>
                  <a:lnTo>
                    <a:pt x="9854" y="5794"/>
                  </a:lnTo>
                  <a:cubicBezTo>
                    <a:pt x="10601" y="5794"/>
                    <a:pt x="11203" y="5192"/>
                    <a:pt x="11203" y="4448"/>
                  </a:cubicBezTo>
                  <a:cubicBezTo>
                    <a:pt x="11203" y="3702"/>
                    <a:pt x="10598" y="3097"/>
                    <a:pt x="9851" y="3097"/>
                  </a:cubicBezTo>
                  <a:cubicBezTo>
                    <a:pt x="9820" y="3097"/>
                    <a:pt x="9790" y="3097"/>
                    <a:pt x="9759" y="3100"/>
                  </a:cubicBezTo>
                  <a:cubicBezTo>
                    <a:pt x="9495" y="2261"/>
                    <a:pt x="8712" y="1659"/>
                    <a:pt x="7790" y="1659"/>
                  </a:cubicBezTo>
                  <a:cubicBezTo>
                    <a:pt x="7624" y="1659"/>
                    <a:pt x="7464" y="1678"/>
                    <a:pt x="7311" y="1718"/>
                  </a:cubicBezTo>
                  <a:cubicBezTo>
                    <a:pt x="6856" y="707"/>
                    <a:pt x="5843" y="1"/>
                    <a:pt x="4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1" name="Google Shape;631;p40"/>
          <p:cNvGrpSpPr/>
          <p:nvPr/>
        </p:nvGrpSpPr>
        <p:grpSpPr>
          <a:xfrm rot="-1118640">
            <a:off x="295030" y="172998"/>
            <a:ext cx="387186" cy="741133"/>
            <a:chOff x="6692313" y="4433554"/>
            <a:chExt cx="421445" cy="806710"/>
          </a:xfrm>
        </p:grpSpPr>
        <p:sp>
          <p:nvSpPr>
            <p:cNvPr id="632" name="Google Shape;632;p40"/>
            <p:cNvSpPr/>
            <p:nvPr/>
          </p:nvSpPr>
          <p:spPr>
            <a:xfrm>
              <a:off x="6692313" y="4433554"/>
              <a:ext cx="421111" cy="806536"/>
            </a:xfrm>
            <a:custGeom>
              <a:avLst/>
              <a:gdLst/>
              <a:ahLst/>
              <a:cxnLst/>
              <a:rect l="l" t="t" r="r" b="b"/>
              <a:pathLst>
                <a:path w="7269" h="13922" extrusionOk="0">
                  <a:moveTo>
                    <a:pt x="4114" y="3960"/>
                  </a:moveTo>
                  <a:cubicBezTo>
                    <a:pt x="4197" y="4000"/>
                    <a:pt x="4277" y="4034"/>
                    <a:pt x="4350" y="4061"/>
                  </a:cubicBezTo>
                  <a:cubicBezTo>
                    <a:pt x="4363" y="4166"/>
                    <a:pt x="4366" y="4267"/>
                    <a:pt x="4363" y="4369"/>
                  </a:cubicBezTo>
                  <a:cubicBezTo>
                    <a:pt x="4363" y="4544"/>
                    <a:pt x="4323" y="4713"/>
                    <a:pt x="4289" y="4882"/>
                  </a:cubicBezTo>
                  <a:cubicBezTo>
                    <a:pt x="4240" y="5047"/>
                    <a:pt x="4184" y="5210"/>
                    <a:pt x="4114" y="5358"/>
                  </a:cubicBezTo>
                  <a:cubicBezTo>
                    <a:pt x="4043" y="5508"/>
                    <a:pt x="3960" y="5643"/>
                    <a:pt x="3874" y="5772"/>
                  </a:cubicBezTo>
                  <a:cubicBezTo>
                    <a:pt x="3785" y="5895"/>
                    <a:pt x="3699" y="6012"/>
                    <a:pt x="3610" y="6107"/>
                  </a:cubicBezTo>
                  <a:cubicBezTo>
                    <a:pt x="3537" y="6186"/>
                    <a:pt x="3464" y="6259"/>
                    <a:pt x="3397" y="6321"/>
                  </a:cubicBezTo>
                  <a:lnTo>
                    <a:pt x="3397" y="6321"/>
                  </a:lnTo>
                  <a:lnTo>
                    <a:pt x="2480" y="6322"/>
                  </a:lnTo>
                  <a:lnTo>
                    <a:pt x="4114" y="3960"/>
                  </a:lnTo>
                  <a:close/>
                  <a:moveTo>
                    <a:pt x="4983" y="1"/>
                  </a:moveTo>
                  <a:lnTo>
                    <a:pt x="4012" y="1490"/>
                  </a:lnTo>
                  <a:cubicBezTo>
                    <a:pt x="3395" y="848"/>
                    <a:pt x="2538" y="483"/>
                    <a:pt x="2301" y="277"/>
                  </a:cubicBezTo>
                  <a:lnTo>
                    <a:pt x="2301" y="277"/>
                  </a:lnTo>
                  <a:cubicBezTo>
                    <a:pt x="2301" y="277"/>
                    <a:pt x="2102" y="1082"/>
                    <a:pt x="2320" y="2099"/>
                  </a:cubicBezTo>
                  <a:cubicBezTo>
                    <a:pt x="2403" y="2492"/>
                    <a:pt x="2639" y="2845"/>
                    <a:pt x="2934" y="3143"/>
                  </a:cubicBezTo>
                  <a:lnTo>
                    <a:pt x="673" y="6608"/>
                  </a:lnTo>
                  <a:lnTo>
                    <a:pt x="1" y="7631"/>
                  </a:lnTo>
                  <a:lnTo>
                    <a:pt x="1217" y="7631"/>
                  </a:lnTo>
                  <a:lnTo>
                    <a:pt x="4750" y="7637"/>
                  </a:lnTo>
                  <a:lnTo>
                    <a:pt x="1217" y="13922"/>
                  </a:lnTo>
                  <a:lnTo>
                    <a:pt x="6439" y="7345"/>
                  </a:lnTo>
                  <a:lnTo>
                    <a:pt x="7268" y="6304"/>
                  </a:lnTo>
                  <a:lnTo>
                    <a:pt x="5886" y="6307"/>
                  </a:lnTo>
                  <a:lnTo>
                    <a:pt x="4301" y="6310"/>
                  </a:lnTo>
                  <a:lnTo>
                    <a:pt x="4301" y="6310"/>
                  </a:lnTo>
                  <a:cubicBezTo>
                    <a:pt x="4338" y="6258"/>
                    <a:pt x="4378" y="6199"/>
                    <a:pt x="4421" y="6141"/>
                  </a:cubicBezTo>
                  <a:cubicBezTo>
                    <a:pt x="4479" y="6080"/>
                    <a:pt x="4535" y="6000"/>
                    <a:pt x="4614" y="5941"/>
                  </a:cubicBezTo>
                  <a:cubicBezTo>
                    <a:pt x="4654" y="5911"/>
                    <a:pt x="4691" y="5877"/>
                    <a:pt x="4731" y="5846"/>
                  </a:cubicBezTo>
                  <a:cubicBezTo>
                    <a:pt x="4759" y="5825"/>
                    <a:pt x="4783" y="5803"/>
                    <a:pt x="4814" y="5785"/>
                  </a:cubicBezTo>
                  <a:cubicBezTo>
                    <a:pt x="5072" y="5919"/>
                    <a:pt x="5321" y="5978"/>
                    <a:pt x="5555" y="5978"/>
                  </a:cubicBezTo>
                  <a:cubicBezTo>
                    <a:pt x="6434" y="5978"/>
                    <a:pt x="7111" y="5150"/>
                    <a:pt x="7268" y="4372"/>
                  </a:cubicBezTo>
                  <a:lnTo>
                    <a:pt x="7268" y="4372"/>
                  </a:lnTo>
                  <a:cubicBezTo>
                    <a:pt x="7249" y="4374"/>
                    <a:pt x="7227" y="4375"/>
                    <a:pt x="7204" y="4375"/>
                  </a:cubicBezTo>
                  <a:cubicBezTo>
                    <a:pt x="6957" y="4375"/>
                    <a:pt x="6490" y="4254"/>
                    <a:pt x="6028" y="4254"/>
                  </a:cubicBezTo>
                  <a:cubicBezTo>
                    <a:pt x="5373" y="4254"/>
                    <a:pt x="4727" y="4498"/>
                    <a:pt x="4734" y="5677"/>
                  </a:cubicBezTo>
                  <a:cubicBezTo>
                    <a:pt x="4657" y="5723"/>
                    <a:pt x="4590" y="5782"/>
                    <a:pt x="4522" y="5834"/>
                  </a:cubicBezTo>
                  <a:cubicBezTo>
                    <a:pt x="4439" y="5895"/>
                    <a:pt x="4375" y="5981"/>
                    <a:pt x="4304" y="6049"/>
                  </a:cubicBezTo>
                  <a:cubicBezTo>
                    <a:pt x="4243" y="6126"/>
                    <a:pt x="4194" y="6202"/>
                    <a:pt x="4144" y="6273"/>
                  </a:cubicBezTo>
                  <a:lnTo>
                    <a:pt x="4120" y="6319"/>
                  </a:lnTo>
                  <a:lnTo>
                    <a:pt x="3618" y="6320"/>
                  </a:lnTo>
                  <a:lnTo>
                    <a:pt x="3618" y="6320"/>
                  </a:lnTo>
                  <a:cubicBezTo>
                    <a:pt x="3654" y="6287"/>
                    <a:pt x="3688" y="6254"/>
                    <a:pt x="3724" y="6212"/>
                  </a:cubicBezTo>
                  <a:cubicBezTo>
                    <a:pt x="3816" y="6107"/>
                    <a:pt x="3908" y="5987"/>
                    <a:pt x="4000" y="5858"/>
                  </a:cubicBezTo>
                  <a:cubicBezTo>
                    <a:pt x="4086" y="5726"/>
                    <a:pt x="4178" y="5582"/>
                    <a:pt x="4249" y="5425"/>
                  </a:cubicBezTo>
                  <a:cubicBezTo>
                    <a:pt x="4326" y="5272"/>
                    <a:pt x="4384" y="5097"/>
                    <a:pt x="4433" y="4922"/>
                  </a:cubicBezTo>
                  <a:cubicBezTo>
                    <a:pt x="4476" y="4743"/>
                    <a:pt x="4510" y="4559"/>
                    <a:pt x="4516" y="4372"/>
                  </a:cubicBezTo>
                  <a:cubicBezTo>
                    <a:pt x="4522" y="4280"/>
                    <a:pt x="4510" y="4184"/>
                    <a:pt x="4507" y="4092"/>
                  </a:cubicBezTo>
                  <a:cubicBezTo>
                    <a:pt x="4501" y="4043"/>
                    <a:pt x="4492" y="4000"/>
                    <a:pt x="4485" y="3957"/>
                  </a:cubicBezTo>
                  <a:cubicBezTo>
                    <a:pt x="4599" y="3665"/>
                    <a:pt x="4661" y="3398"/>
                    <a:pt x="4676" y="3146"/>
                  </a:cubicBezTo>
                  <a:lnTo>
                    <a:pt x="6519" y="452"/>
                  </a:lnTo>
                  <a:lnTo>
                    <a:pt x="6835" y="1"/>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633;p40"/>
            <p:cNvSpPr/>
            <p:nvPr/>
          </p:nvSpPr>
          <p:spPr>
            <a:xfrm>
              <a:off x="6692704" y="4433554"/>
              <a:ext cx="421053" cy="806710"/>
            </a:xfrm>
            <a:custGeom>
              <a:avLst/>
              <a:gdLst/>
              <a:ahLst/>
              <a:cxnLst/>
              <a:rect l="l" t="t" r="r" b="b"/>
              <a:pathLst>
                <a:path w="7268" h="13925" extrusionOk="0">
                  <a:moveTo>
                    <a:pt x="4989" y="1"/>
                  </a:moveTo>
                  <a:lnTo>
                    <a:pt x="673" y="6608"/>
                  </a:lnTo>
                  <a:lnTo>
                    <a:pt x="0" y="7637"/>
                  </a:lnTo>
                  <a:lnTo>
                    <a:pt x="1217" y="7637"/>
                  </a:lnTo>
                  <a:lnTo>
                    <a:pt x="4749" y="7643"/>
                  </a:lnTo>
                  <a:lnTo>
                    <a:pt x="1217" y="13925"/>
                  </a:lnTo>
                  <a:lnTo>
                    <a:pt x="6442" y="7348"/>
                  </a:lnTo>
                  <a:lnTo>
                    <a:pt x="7268" y="6307"/>
                  </a:lnTo>
                  <a:lnTo>
                    <a:pt x="5886" y="6307"/>
                  </a:lnTo>
                  <a:lnTo>
                    <a:pt x="2476" y="6316"/>
                  </a:lnTo>
                  <a:lnTo>
                    <a:pt x="2476" y="6316"/>
                  </a:lnTo>
                  <a:lnTo>
                    <a:pt x="6525" y="452"/>
                  </a:lnTo>
                  <a:lnTo>
                    <a:pt x="68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 name="Google Shape;634;p40"/>
            <p:cNvSpPr/>
            <p:nvPr/>
          </p:nvSpPr>
          <p:spPr>
            <a:xfrm>
              <a:off x="6814590" y="4449601"/>
              <a:ext cx="196855" cy="220317"/>
            </a:xfrm>
            <a:custGeom>
              <a:avLst/>
              <a:gdLst/>
              <a:ahLst/>
              <a:cxnLst/>
              <a:rect l="l" t="t" r="r" b="b"/>
              <a:pathLst>
                <a:path w="3398" h="3803" extrusionOk="0">
                  <a:moveTo>
                    <a:pt x="197" y="0"/>
                  </a:moveTo>
                  <a:cubicBezTo>
                    <a:pt x="197" y="0"/>
                    <a:pt x="0" y="805"/>
                    <a:pt x="215" y="1828"/>
                  </a:cubicBezTo>
                  <a:cubicBezTo>
                    <a:pt x="430" y="2844"/>
                    <a:pt x="1671" y="3594"/>
                    <a:pt x="2323" y="3803"/>
                  </a:cubicBezTo>
                  <a:cubicBezTo>
                    <a:pt x="3398" y="1361"/>
                    <a:pt x="655" y="402"/>
                    <a:pt x="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40"/>
            <p:cNvSpPr/>
            <p:nvPr/>
          </p:nvSpPr>
          <p:spPr>
            <a:xfrm>
              <a:off x="6965267" y="4679526"/>
              <a:ext cx="148481" cy="100165"/>
            </a:xfrm>
            <a:custGeom>
              <a:avLst/>
              <a:gdLst/>
              <a:ahLst/>
              <a:cxnLst/>
              <a:rect l="l" t="t" r="r" b="b"/>
              <a:pathLst>
                <a:path w="2563" h="1729" extrusionOk="0">
                  <a:moveTo>
                    <a:pt x="1321" y="0"/>
                  </a:moveTo>
                  <a:cubicBezTo>
                    <a:pt x="655" y="0"/>
                    <a:pt x="1" y="254"/>
                    <a:pt x="29" y="1490"/>
                  </a:cubicBezTo>
                  <a:cubicBezTo>
                    <a:pt x="315" y="1656"/>
                    <a:pt x="592" y="1728"/>
                    <a:pt x="852" y="1728"/>
                  </a:cubicBezTo>
                  <a:cubicBezTo>
                    <a:pt x="1730" y="1728"/>
                    <a:pt x="2406" y="902"/>
                    <a:pt x="2563" y="120"/>
                  </a:cubicBezTo>
                  <a:lnTo>
                    <a:pt x="2563" y="120"/>
                  </a:lnTo>
                  <a:cubicBezTo>
                    <a:pt x="2544" y="122"/>
                    <a:pt x="2522" y="123"/>
                    <a:pt x="2499" y="123"/>
                  </a:cubicBezTo>
                  <a:cubicBezTo>
                    <a:pt x="2252" y="123"/>
                    <a:pt x="1784" y="0"/>
                    <a:pt x="1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 name="Google Shape;636;p40"/>
            <p:cNvSpPr/>
            <p:nvPr/>
          </p:nvSpPr>
          <p:spPr>
            <a:xfrm>
              <a:off x="6873679" y="4542116"/>
              <a:ext cx="80816" cy="257394"/>
            </a:xfrm>
            <a:custGeom>
              <a:avLst/>
              <a:gdLst/>
              <a:ahLst/>
              <a:cxnLst/>
              <a:rect l="l" t="t" r="r" b="b"/>
              <a:pathLst>
                <a:path w="1395" h="4443" extrusionOk="0">
                  <a:moveTo>
                    <a:pt x="9" y="0"/>
                  </a:moveTo>
                  <a:lnTo>
                    <a:pt x="0" y="3"/>
                  </a:lnTo>
                  <a:cubicBezTo>
                    <a:pt x="0" y="3"/>
                    <a:pt x="55" y="71"/>
                    <a:pt x="160" y="194"/>
                  </a:cubicBezTo>
                  <a:cubicBezTo>
                    <a:pt x="212" y="265"/>
                    <a:pt x="283" y="344"/>
                    <a:pt x="360" y="440"/>
                  </a:cubicBezTo>
                  <a:cubicBezTo>
                    <a:pt x="424" y="523"/>
                    <a:pt x="492" y="606"/>
                    <a:pt x="565" y="707"/>
                  </a:cubicBezTo>
                  <a:cubicBezTo>
                    <a:pt x="648" y="814"/>
                    <a:pt x="728" y="931"/>
                    <a:pt x="811" y="1063"/>
                  </a:cubicBezTo>
                  <a:cubicBezTo>
                    <a:pt x="888" y="1198"/>
                    <a:pt x="974" y="1337"/>
                    <a:pt x="1038" y="1490"/>
                  </a:cubicBezTo>
                  <a:cubicBezTo>
                    <a:pt x="1084" y="1598"/>
                    <a:pt x="1131" y="1711"/>
                    <a:pt x="1161" y="1828"/>
                  </a:cubicBezTo>
                  <a:cubicBezTo>
                    <a:pt x="1177" y="1877"/>
                    <a:pt x="1189" y="1923"/>
                    <a:pt x="1195" y="1969"/>
                  </a:cubicBezTo>
                  <a:cubicBezTo>
                    <a:pt x="1226" y="2138"/>
                    <a:pt x="1238" y="2313"/>
                    <a:pt x="1235" y="2488"/>
                  </a:cubicBezTo>
                  <a:cubicBezTo>
                    <a:pt x="1235" y="2660"/>
                    <a:pt x="1201" y="2833"/>
                    <a:pt x="1161" y="3001"/>
                  </a:cubicBezTo>
                  <a:cubicBezTo>
                    <a:pt x="1112" y="3167"/>
                    <a:pt x="1057" y="3333"/>
                    <a:pt x="986" y="3478"/>
                  </a:cubicBezTo>
                  <a:cubicBezTo>
                    <a:pt x="916" y="3631"/>
                    <a:pt x="833" y="3766"/>
                    <a:pt x="747" y="3892"/>
                  </a:cubicBezTo>
                  <a:cubicBezTo>
                    <a:pt x="657" y="4015"/>
                    <a:pt x="571" y="4126"/>
                    <a:pt x="482" y="4227"/>
                  </a:cubicBezTo>
                  <a:cubicBezTo>
                    <a:pt x="406" y="4310"/>
                    <a:pt x="335" y="4381"/>
                    <a:pt x="267" y="4442"/>
                  </a:cubicBezTo>
                  <a:lnTo>
                    <a:pt x="489" y="4442"/>
                  </a:lnTo>
                  <a:cubicBezTo>
                    <a:pt x="525" y="4408"/>
                    <a:pt x="562" y="4368"/>
                    <a:pt x="596" y="4332"/>
                  </a:cubicBezTo>
                  <a:cubicBezTo>
                    <a:pt x="688" y="4227"/>
                    <a:pt x="780" y="4107"/>
                    <a:pt x="873" y="3978"/>
                  </a:cubicBezTo>
                  <a:cubicBezTo>
                    <a:pt x="962" y="3843"/>
                    <a:pt x="1051" y="3702"/>
                    <a:pt x="1124" y="3542"/>
                  </a:cubicBezTo>
                  <a:cubicBezTo>
                    <a:pt x="1201" y="3385"/>
                    <a:pt x="1256" y="3216"/>
                    <a:pt x="1309" y="3041"/>
                  </a:cubicBezTo>
                  <a:cubicBezTo>
                    <a:pt x="1349" y="2863"/>
                    <a:pt x="1389" y="2679"/>
                    <a:pt x="1389" y="2492"/>
                  </a:cubicBezTo>
                  <a:cubicBezTo>
                    <a:pt x="1395" y="2396"/>
                    <a:pt x="1385" y="2304"/>
                    <a:pt x="1389" y="2212"/>
                  </a:cubicBezTo>
                  <a:cubicBezTo>
                    <a:pt x="1373" y="2114"/>
                    <a:pt x="1358" y="2034"/>
                    <a:pt x="1330" y="1942"/>
                  </a:cubicBezTo>
                  <a:cubicBezTo>
                    <a:pt x="1312" y="1862"/>
                    <a:pt x="1284" y="1782"/>
                    <a:pt x="1253" y="1705"/>
                  </a:cubicBezTo>
                  <a:cubicBezTo>
                    <a:pt x="1220" y="1613"/>
                    <a:pt x="1180" y="1527"/>
                    <a:pt x="1140" y="1444"/>
                  </a:cubicBezTo>
                  <a:cubicBezTo>
                    <a:pt x="1063" y="1290"/>
                    <a:pt x="968" y="1152"/>
                    <a:pt x="882" y="1020"/>
                  </a:cubicBezTo>
                  <a:cubicBezTo>
                    <a:pt x="790" y="894"/>
                    <a:pt x="700" y="774"/>
                    <a:pt x="611" y="670"/>
                  </a:cubicBezTo>
                  <a:cubicBezTo>
                    <a:pt x="528" y="575"/>
                    <a:pt x="452" y="486"/>
                    <a:pt x="381" y="409"/>
                  </a:cubicBezTo>
                  <a:cubicBezTo>
                    <a:pt x="304" y="323"/>
                    <a:pt x="231" y="246"/>
                    <a:pt x="175" y="185"/>
                  </a:cubicBezTo>
                  <a:cubicBezTo>
                    <a:pt x="68" y="68"/>
                    <a:pt x="9"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 name="Google Shape;637;p40"/>
            <p:cNvSpPr/>
            <p:nvPr/>
          </p:nvSpPr>
          <p:spPr>
            <a:xfrm>
              <a:off x="6931146" y="4718803"/>
              <a:ext cx="151146" cy="79947"/>
            </a:xfrm>
            <a:custGeom>
              <a:avLst/>
              <a:gdLst/>
              <a:ahLst/>
              <a:cxnLst/>
              <a:rect l="l" t="t" r="r" b="b"/>
              <a:pathLst>
                <a:path w="2609" h="1380" extrusionOk="0">
                  <a:moveTo>
                    <a:pt x="2608" y="1"/>
                  </a:moveTo>
                  <a:cubicBezTo>
                    <a:pt x="2605" y="1"/>
                    <a:pt x="2593" y="10"/>
                    <a:pt x="2568" y="13"/>
                  </a:cubicBezTo>
                  <a:cubicBezTo>
                    <a:pt x="2550" y="25"/>
                    <a:pt x="2519" y="47"/>
                    <a:pt x="2473" y="62"/>
                  </a:cubicBezTo>
                  <a:cubicBezTo>
                    <a:pt x="2390" y="105"/>
                    <a:pt x="2258" y="139"/>
                    <a:pt x="2101" y="182"/>
                  </a:cubicBezTo>
                  <a:cubicBezTo>
                    <a:pt x="1785" y="268"/>
                    <a:pt x="1361" y="369"/>
                    <a:pt x="956" y="554"/>
                  </a:cubicBezTo>
                  <a:cubicBezTo>
                    <a:pt x="857" y="600"/>
                    <a:pt x="756" y="646"/>
                    <a:pt x="664" y="707"/>
                  </a:cubicBezTo>
                  <a:cubicBezTo>
                    <a:pt x="572" y="762"/>
                    <a:pt x="486" y="830"/>
                    <a:pt x="403" y="898"/>
                  </a:cubicBezTo>
                  <a:cubicBezTo>
                    <a:pt x="320" y="962"/>
                    <a:pt x="255" y="1042"/>
                    <a:pt x="185" y="1113"/>
                  </a:cubicBezTo>
                  <a:cubicBezTo>
                    <a:pt x="123" y="1189"/>
                    <a:pt x="74" y="1266"/>
                    <a:pt x="25" y="1334"/>
                  </a:cubicBezTo>
                  <a:lnTo>
                    <a:pt x="0" y="1380"/>
                  </a:lnTo>
                  <a:lnTo>
                    <a:pt x="185" y="1380"/>
                  </a:lnTo>
                  <a:cubicBezTo>
                    <a:pt x="218" y="1328"/>
                    <a:pt x="258" y="1269"/>
                    <a:pt x="304" y="1211"/>
                  </a:cubicBezTo>
                  <a:cubicBezTo>
                    <a:pt x="369" y="1149"/>
                    <a:pt x="424" y="1073"/>
                    <a:pt x="501" y="1011"/>
                  </a:cubicBezTo>
                  <a:cubicBezTo>
                    <a:pt x="538" y="980"/>
                    <a:pt x="578" y="947"/>
                    <a:pt x="615" y="916"/>
                  </a:cubicBezTo>
                  <a:cubicBezTo>
                    <a:pt x="655" y="885"/>
                    <a:pt x="701" y="858"/>
                    <a:pt x="741" y="827"/>
                  </a:cubicBezTo>
                  <a:cubicBezTo>
                    <a:pt x="824" y="765"/>
                    <a:pt x="919" y="716"/>
                    <a:pt x="1011" y="661"/>
                  </a:cubicBezTo>
                  <a:cubicBezTo>
                    <a:pt x="1392" y="461"/>
                    <a:pt x="1810" y="335"/>
                    <a:pt x="2117" y="231"/>
                  </a:cubicBezTo>
                  <a:cubicBezTo>
                    <a:pt x="2270" y="179"/>
                    <a:pt x="2399" y="133"/>
                    <a:pt x="2485" y="87"/>
                  </a:cubicBezTo>
                  <a:cubicBezTo>
                    <a:pt x="2528" y="62"/>
                    <a:pt x="2559" y="41"/>
                    <a:pt x="2577" y="25"/>
                  </a:cubicBezTo>
                  <a:cubicBezTo>
                    <a:pt x="2593" y="13"/>
                    <a:pt x="2605" y="7"/>
                    <a:pt x="2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8" name="Google Shape;668;p40"/>
          <p:cNvGrpSpPr/>
          <p:nvPr/>
        </p:nvGrpSpPr>
        <p:grpSpPr>
          <a:xfrm rot="1379457">
            <a:off x="7779775" y="240771"/>
            <a:ext cx="995893" cy="995653"/>
            <a:chOff x="-13250" y="2940250"/>
            <a:chExt cx="995857" cy="995617"/>
          </a:xfrm>
        </p:grpSpPr>
        <p:sp>
          <p:nvSpPr>
            <p:cNvPr id="669" name="Google Shape;669;p40"/>
            <p:cNvSpPr/>
            <p:nvPr/>
          </p:nvSpPr>
          <p:spPr>
            <a:xfrm>
              <a:off x="-13250" y="2940250"/>
              <a:ext cx="995857" cy="995617"/>
            </a:xfrm>
            <a:custGeom>
              <a:avLst/>
              <a:gdLst/>
              <a:ahLst/>
              <a:cxnLst/>
              <a:rect l="l" t="t" r="r" b="b"/>
              <a:pathLst>
                <a:path w="12435" h="12432" extrusionOk="0">
                  <a:moveTo>
                    <a:pt x="6220" y="0"/>
                  </a:moveTo>
                  <a:cubicBezTo>
                    <a:pt x="5987" y="0"/>
                    <a:pt x="5793" y="190"/>
                    <a:pt x="5793" y="427"/>
                  </a:cubicBezTo>
                  <a:lnTo>
                    <a:pt x="5793" y="1834"/>
                  </a:lnTo>
                  <a:cubicBezTo>
                    <a:pt x="5793" y="1987"/>
                    <a:pt x="5873" y="2120"/>
                    <a:pt x="5993" y="2196"/>
                  </a:cubicBezTo>
                  <a:cubicBezTo>
                    <a:pt x="5627" y="2215"/>
                    <a:pt x="5274" y="2285"/>
                    <a:pt x="4942" y="2396"/>
                  </a:cubicBezTo>
                  <a:cubicBezTo>
                    <a:pt x="5022" y="2279"/>
                    <a:pt x="5044" y="2126"/>
                    <a:pt x="4992" y="1987"/>
                  </a:cubicBezTo>
                  <a:lnTo>
                    <a:pt x="4469" y="679"/>
                  </a:lnTo>
                  <a:cubicBezTo>
                    <a:pt x="4402" y="513"/>
                    <a:pt x="4241" y="411"/>
                    <a:pt x="4072" y="411"/>
                  </a:cubicBezTo>
                  <a:cubicBezTo>
                    <a:pt x="4019" y="411"/>
                    <a:pt x="3966" y="421"/>
                    <a:pt x="3913" y="442"/>
                  </a:cubicBezTo>
                  <a:cubicBezTo>
                    <a:pt x="3806" y="482"/>
                    <a:pt x="3723" y="565"/>
                    <a:pt x="3677" y="673"/>
                  </a:cubicBezTo>
                  <a:cubicBezTo>
                    <a:pt x="3631" y="774"/>
                    <a:pt x="3631" y="894"/>
                    <a:pt x="3674" y="998"/>
                  </a:cubicBezTo>
                  <a:lnTo>
                    <a:pt x="4196" y="2307"/>
                  </a:lnTo>
                  <a:cubicBezTo>
                    <a:pt x="4251" y="2445"/>
                    <a:pt x="4368" y="2540"/>
                    <a:pt x="4512" y="2568"/>
                  </a:cubicBezTo>
                  <a:cubicBezTo>
                    <a:pt x="4159" y="2734"/>
                    <a:pt x="3830" y="2949"/>
                    <a:pt x="3545" y="3201"/>
                  </a:cubicBezTo>
                  <a:cubicBezTo>
                    <a:pt x="3569" y="3069"/>
                    <a:pt x="3532" y="2918"/>
                    <a:pt x="3428" y="2814"/>
                  </a:cubicBezTo>
                  <a:lnTo>
                    <a:pt x="2430" y="1818"/>
                  </a:lnTo>
                  <a:cubicBezTo>
                    <a:pt x="2347" y="1737"/>
                    <a:pt x="2238" y="1696"/>
                    <a:pt x="2128" y="1696"/>
                  </a:cubicBezTo>
                  <a:cubicBezTo>
                    <a:pt x="2019" y="1696"/>
                    <a:pt x="1909" y="1737"/>
                    <a:pt x="1825" y="1818"/>
                  </a:cubicBezTo>
                  <a:cubicBezTo>
                    <a:pt x="1659" y="1984"/>
                    <a:pt x="1659" y="2258"/>
                    <a:pt x="1825" y="2427"/>
                  </a:cubicBezTo>
                  <a:lnTo>
                    <a:pt x="2823" y="3425"/>
                  </a:lnTo>
                  <a:cubicBezTo>
                    <a:pt x="2903" y="3505"/>
                    <a:pt x="3010" y="3551"/>
                    <a:pt x="3124" y="3551"/>
                  </a:cubicBezTo>
                  <a:cubicBezTo>
                    <a:pt x="3152" y="3551"/>
                    <a:pt x="3179" y="3548"/>
                    <a:pt x="3207" y="3545"/>
                  </a:cubicBezTo>
                  <a:lnTo>
                    <a:pt x="3207" y="3545"/>
                  </a:lnTo>
                  <a:cubicBezTo>
                    <a:pt x="2970" y="3806"/>
                    <a:pt x="2771" y="4092"/>
                    <a:pt x="2611" y="4405"/>
                  </a:cubicBezTo>
                  <a:cubicBezTo>
                    <a:pt x="2608" y="4380"/>
                    <a:pt x="2599" y="4359"/>
                    <a:pt x="2593" y="4334"/>
                  </a:cubicBezTo>
                  <a:cubicBezTo>
                    <a:pt x="2550" y="4227"/>
                    <a:pt x="2470" y="4147"/>
                    <a:pt x="2362" y="4101"/>
                  </a:cubicBezTo>
                  <a:lnTo>
                    <a:pt x="1066" y="3548"/>
                  </a:lnTo>
                  <a:cubicBezTo>
                    <a:pt x="1014" y="3524"/>
                    <a:pt x="958" y="3513"/>
                    <a:pt x="901" y="3513"/>
                  </a:cubicBezTo>
                  <a:cubicBezTo>
                    <a:pt x="847" y="3513"/>
                    <a:pt x="792" y="3524"/>
                    <a:pt x="740" y="3545"/>
                  </a:cubicBezTo>
                  <a:cubicBezTo>
                    <a:pt x="633" y="3585"/>
                    <a:pt x="553" y="3668"/>
                    <a:pt x="507" y="3775"/>
                  </a:cubicBezTo>
                  <a:cubicBezTo>
                    <a:pt x="461" y="3877"/>
                    <a:pt x="461" y="3996"/>
                    <a:pt x="504" y="4101"/>
                  </a:cubicBezTo>
                  <a:cubicBezTo>
                    <a:pt x="544" y="4205"/>
                    <a:pt x="627" y="4288"/>
                    <a:pt x="734" y="4334"/>
                  </a:cubicBezTo>
                  <a:lnTo>
                    <a:pt x="2027" y="4887"/>
                  </a:lnTo>
                  <a:cubicBezTo>
                    <a:pt x="2080" y="4912"/>
                    <a:pt x="2138" y="4921"/>
                    <a:pt x="2196" y="4921"/>
                  </a:cubicBezTo>
                  <a:cubicBezTo>
                    <a:pt x="2273" y="4921"/>
                    <a:pt x="2350" y="4899"/>
                    <a:pt x="2414" y="4866"/>
                  </a:cubicBezTo>
                  <a:lnTo>
                    <a:pt x="2414" y="4866"/>
                  </a:lnTo>
                  <a:cubicBezTo>
                    <a:pt x="2288" y="5210"/>
                    <a:pt x="2209" y="5578"/>
                    <a:pt x="2181" y="5959"/>
                  </a:cubicBezTo>
                  <a:cubicBezTo>
                    <a:pt x="2104" y="5858"/>
                    <a:pt x="1981" y="5793"/>
                    <a:pt x="1843" y="5793"/>
                  </a:cubicBezTo>
                  <a:lnTo>
                    <a:pt x="427" y="5793"/>
                  </a:lnTo>
                  <a:cubicBezTo>
                    <a:pt x="194" y="5793"/>
                    <a:pt x="0" y="5987"/>
                    <a:pt x="0" y="6220"/>
                  </a:cubicBezTo>
                  <a:cubicBezTo>
                    <a:pt x="0" y="6454"/>
                    <a:pt x="194" y="6647"/>
                    <a:pt x="427" y="6647"/>
                  </a:cubicBezTo>
                  <a:lnTo>
                    <a:pt x="1837" y="6647"/>
                  </a:lnTo>
                  <a:cubicBezTo>
                    <a:pt x="1969" y="6647"/>
                    <a:pt x="2092" y="6580"/>
                    <a:pt x="2169" y="6484"/>
                  </a:cubicBezTo>
                  <a:cubicBezTo>
                    <a:pt x="2190" y="6825"/>
                    <a:pt x="2252" y="7157"/>
                    <a:pt x="2350" y="7470"/>
                  </a:cubicBezTo>
                  <a:cubicBezTo>
                    <a:pt x="2287" y="7438"/>
                    <a:pt x="2217" y="7421"/>
                    <a:pt x="2146" y="7421"/>
                  </a:cubicBezTo>
                  <a:cubicBezTo>
                    <a:pt x="2094" y="7421"/>
                    <a:pt x="2042" y="7430"/>
                    <a:pt x="1990" y="7449"/>
                  </a:cubicBezTo>
                  <a:lnTo>
                    <a:pt x="679" y="7971"/>
                  </a:lnTo>
                  <a:cubicBezTo>
                    <a:pt x="571" y="8014"/>
                    <a:pt x="491" y="8094"/>
                    <a:pt x="445" y="8202"/>
                  </a:cubicBezTo>
                  <a:cubicBezTo>
                    <a:pt x="399" y="8306"/>
                    <a:pt x="399" y="8423"/>
                    <a:pt x="442" y="8527"/>
                  </a:cubicBezTo>
                  <a:cubicBezTo>
                    <a:pt x="507" y="8693"/>
                    <a:pt x="664" y="8797"/>
                    <a:pt x="839" y="8797"/>
                  </a:cubicBezTo>
                  <a:cubicBezTo>
                    <a:pt x="891" y="8797"/>
                    <a:pt x="946" y="8785"/>
                    <a:pt x="995" y="8767"/>
                  </a:cubicBezTo>
                  <a:lnTo>
                    <a:pt x="2304" y="8245"/>
                  </a:lnTo>
                  <a:cubicBezTo>
                    <a:pt x="2427" y="8192"/>
                    <a:pt x="2513" y="8097"/>
                    <a:pt x="2550" y="7983"/>
                  </a:cubicBezTo>
                  <a:cubicBezTo>
                    <a:pt x="2706" y="8312"/>
                    <a:pt x="2906" y="8616"/>
                    <a:pt x="3142" y="8890"/>
                  </a:cubicBezTo>
                  <a:cubicBezTo>
                    <a:pt x="3132" y="8889"/>
                    <a:pt x="3121" y="8888"/>
                    <a:pt x="3110" y="8888"/>
                  </a:cubicBezTo>
                  <a:cubicBezTo>
                    <a:pt x="3001" y="8888"/>
                    <a:pt x="2892" y="8931"/>
                    <a:pt x="2811" y="9012"/>
                  </a:cubicBezTo>
                  <a:lnTo>
                    <a:pt x="1815" y="10005"/>
                  </a:lnTo>
                  <a:cubicBezTo>
                    <a:pt x="1653" y="10170"/>
                    <a:pt x="1653" y="10444"/>
                    <a:pt x="1815" y="10613"/>
                  </a:cubicBezTo>
                  <a:cubicBezTo>
                    <a:pt x="1898" y="10693"/>
                    <a:pt x="2006" y="10739"/>
                    <a:pt x="2119" y="10739"/>
                  </a:cubicBezTo>
                  <a:cubicBezTo>
                    <a:pt x="2236" y="10739"/>
                    <a:pt x="2344" y="10693"/>
                    <a:pt x="2424" y="10613"/>
                  </a:cubicBezTo>
                  <a:lnTo>
                    <a:pt x="3419" y="9618"/>
                  </a:lnTo>
                  <a:cubicBezTo>
                    <a:pt x="3499" y="9538"/>
                    <a:pt x="3545" y="9430"/>
                    <a:pt x="3545" y="9313"/>
                  </a:cubicBezTo>
                  <a:lnTo>
                    <a:pt x="3545" y="9289"/>
                  </a:lnTo>
                  <a:cubicBezTo>
                    <a:pt x="3791" y="9504"/>
                    <a:pt x="4058" y="9688"/>
                    <a:pt x="4346" y="9842"/>
                  </a:cubicBezTo>
                  <a:cubicBezTo>
                    <a:pt x="4340" y="9845"/>
                    <a:pt x="4334" y="9845"/>
                    <a:pt x="4328" y="9848"/>
                  </a:cubicBezTo>
                  <a:cubicBezTo>
                    <a:pt x="4221" y="9891"/>
                    <a:pt x="4141" y="9971"/>
                    <a:pt x="4095" y="10078"/>
                  </a:cubicBezTo>
                  <a:lnTo>
                    <a:pt x="3542" y="11372"/>
                  </a:lnTo>
                  <a:cubicBezTo>
                    <a:pt x="3450" y="11587"/>
                    <a:pt x="3548" y="11842"/>
                    <a:pt x="3766" y="11934"/>
                  </a:cubicBezTo>
                  <a:cubicBezTo>
                    <a:pt x="3821" y="11955"/>
                    <a:pt x="3880" y="11967"/>
                    <a:pt x="3935" y="11967"/>
                  </a:cubicBezTo>
                  <a:cubicBezTo>
                    <a:pt x="4110" y="11967"/>
                    <a:pt x="4264" y="11863"/>
                    <a:pt x="4328" y="11706"/>
                  </a:cubicBezTo>
                  <a:lnTo>
                    <a:pt x="4881" y="10413"/>
                  </a:lnTo>
                  <a:cubicBezTo>
                    <a:pt x="4927" y="10309"/>
                    <a:pt x="4927" y="10189"/>
                    <a:pt x="4884" y="10088"/>
                  </a:cubicBezTo>
                  <a:cubicBezTo>
                    <a:pt x="4884" y="10081"/>
                    <a:pt x="4881" y="10078"/>
                    <a:pt x="4878" y="10072"/>
                  </a:cubicBezTo>
                  <a:lnTo>
                    <a:pt x="4878" y="10072"/>
                  </a:lnTo>
                  <a:cubicBezTo>
                    <a:pt x="5207" y="10186"/>
                    <a:pt x="5557" y="10260"/>
                    <a:pt x="5916" y="10287"/>
                  </a:cubicBezTo>
                  <a:cubicBezTo>
                    <a:pt x="5833" y="10364"/>
                    <a:pt x="5784" y="10475"/>
                    <a:pt x="5784" y="10597"/>
                  </a:cubicBezTo>
                  <a:lnTo>
                    <a:pt x="5784" y="12007"/>
                  </a:lnTo>
                  <a:cubicBezTo>
                    <a:pt x="5784" y="12241"/>
                    <a:pt x="5974" y="12431"/>
                    <a:pt x="6208" y="12431"/>
                  </a:cubicBezTo>
                  <a:cubicBezTo>
                    <a:pt x="6444" y="12431"/>
                    <a:pt x="6635" y="12241"/>
                    <a:pt x="6635" y="12007"/>
                  </a:cubicBezTo>
                  <a:lnTo>
                    <a:pt x="6635" y="10601"/>
                  </a:lnTo>
                  <a:cubicBezTo>
                    <a:pt x="6635" y="10478"/>
                    <a:pt x="6583" y="10367"/>
                    <a:pt x="6500" y="10290"/>
                  </a:cubicBezTo>
                  <a:cubicBezTo>
                    <a:pt x="6831" y="10266"/>
                    <a:pt x="7145" y="10201"/>
                    <a:pt x="7449" y="10106"/>
                  </a:cubicBezTo>
                  <a:lnTo>
                    <a:pt x="7449" y="10106"/>
                  </a:lnTo>
                  <a:cubicBezTo>
                    <a:pt x="7400" y="10210"/>
                    <a:pt x="7391" y="10333"/>
                    <a:pt x="7437" y="10447"/>
                  </a:cubicBezTo>
                  <a:lnTo>
                    <a:pt x="7959" y="11756"/>
                  </a:lnTo>
                  <a:cubicBezTo>
                    <a:pt x="8026" y="11921"/>
                    <a:pt x="8183" y="12026"/>
                    <a:pt x="8355" y="12026"/>
                  </a:cubicBezTo>
                  <a:cubicBezTo>
                    <a:pt x="8410" y="12026"/>
                    <a:pt x="8463" y="12014"/>
                    <a:pt x="8512" y="11995"/>
                  </a:cubicBezTo>
                  <a:cubicBezTo>
                    <a:pt x="8733" y="11906"/>
                    <a:pt x="8840" y="11657"/>
                    <a:pt x="8751" y="11439"/>
                  </a:cubicBezTo>
                  <a:lnTo>
                    <a:pt x="8229" y="10127"/>
                  </a:lnTo>
                  <a:cubicBezTo>
                    <a:pt x="8183" y="10014"/>
                    <a:pt x="8091" y="9928"/>
                    <a:pt x="7983" y="9888"/>
                  </a:cubicBezTo>
                  <a:cubicBezTo>
                    <a:pt x="8306" y="9728"/>
                    <a:pt x="8604" y="9525"/>
                    <a:pt x="8874" y="9292"/>
                  </a:cubicBezTo>
                  <a:lnTo>
                    <a:pt x="8874" y="9292"/>
                  </a:lnTo>
                  <a:cubicBezTo>
                    <a:pt x="8865" y="9412"/>
                    <a:pt x="8908" y="9529"/>
                    <a:pt x="8997" y="9618"/>
                  </a:cubicBezTo>
                  <a:lnTo>
                    <a:pt x="9992" y="10613"/>
                  </a:lnTo>
                  <a:cubicBezTo>
                    <a:pt x="10072" y="10693"/>
                    <a:pt x="10180" y="10739"/>
                    <a:pt x="10293" y="10739"/>
                  </a:cubicBezTo>
                  <a:cubicBezTo>
                    <a:pt x="10410" y="10739"/>
                    <a:pt x="10518" y="10693"/>
                    <a:pt x="10597" y="10613"/>
                  </a:cubicBezTo>
                  <a:cubicBezTo>
                    <a:pt x="10677" y="10533"/>
                    <a:pt x="10723" y="10425"/>
                    <a:pt x="10723" y="10309"/>
                  </a:cubicBezTo>
                  <a:cubicBezTo>
                    <a:pt x="10723" y="10195"/>
                    <a:pt x="10677" y="10088"/>
                    <a:pt x="10597" y="10005"/>
                  </a:cubicBezTo>
                  <a:lnTo>
                    <a:pt x="9602" y="9012"/>
                  </a:lnTo>
                  <a:cubicBezTo>
                    <a:pt x="9522" y="8930"/>
                    <a:pt x="9415" y="8883"/>
                    <a:pt x="9301" y="8883"/>
                  </a:cubicBezTo>
                  <a:lnTo>
                    <a:pt x="9273" y="8883"/>
                  </a:lnTo>
                  <a:cubicBezTo>
                    <a:pt x="9489" y="8635"/>
                    <a:pt x="9673" y="8361"/>
                    <a:pt x="9823" y="8066"/>
                  </a:cubicBezTo>
                  <a:cubicBezTo>
                    <a:pt x="9826" y="8079"/>
                    <a:pt x="9829" y="8091"/>
                    <a:pt x="9833" y="8097"/>
                  </a:cubicBezTo>
                  <a:cubicBezTo>
                    <a:pt x="9876" y="8205"/>
                    <a:pt x="9955" y="8284"/>
                    <a:pt x="10063" y="8331"/>
                  </a:cubicBezTo>
                  <a:lnTo>
                    <a:pt x="11359" y="8890"/>
                  </a:lnTo>
                  <a:cubicBezTo>
                    <a:pt x="11411" y="8911"/>
                    <a:pt x="11470" y="8923"/>
                    <a:pt x="11528" y="8923"/>
                  </a:cubicBezTo>
                  <a:cubicBezTo>
                    <a:pt x="11700" y="8923"/>
                    <a:pt x="11854" y="8819"/>
                    <a:pt x="11918" y="8662"/>
                  </a:cubicBezTo>
                  <a:cubicBezTo>
                    <a:pt x="11964" y="8558"/>
                    <a:pt x="11964" y="8438"/>
                    <a:pt x="11921" y="8337"/>
                  </a:cubicBezTo>
                  <a:cubicBezTo>
                    <a:pt x="11881" y="8229"/>
                    <a:pt x="11798" y="8146"/>
                    <a:pt x="11691" y="8100"/>
                  </a:cubicBezTo>
                  <a:lnTo>
                    <a:pt x="10398" y="7547"/>
                  </a:lnTo>
                  <a:cubicBezTo>
                    <a:pt x="10345" y="7524"/>
                    <a:pt x="10288" y="7512"/>
                    <a:pt x="10232" y="7512"/>
                  </a:cubicBezTo>
                  <a:cubicBezTo>
                    <a:pt x="10178" y="7512"/>
                    <a:pt x="10123" y="7523"/>
                    <a:pt x="10072" y="7544"/>
                  </a:cubicBezTo>
                  <a:cubicBezTo>
                    <a:pt x="10060" y="7547"/>
                    <a:pt x="10048" y="7556"/>
                    <a:pt x="10038" y="7560"/>
                  </a:cubicBezTo>
                  <a:cubicBezTo>
                    <a:pt x="10155" y="7219"/>
                    <a:pt x="10229" y="6856"/>
                    <a:pt x="10247" y="6481"/>
                  </a:cubicBezTo>
                  <a:cubicBezTo>
                    <a:pt x="10324" y="6580"/>
                    <a:pt x="10447" y="6641"/>
                    <a:pt x="10582" y="6641"/>
                  </a:cubicBezTo>
                  <a:lnTo>
                    <a:pt x="11992" y="6641"/>
                  </a:lnTo>
                  <a:cubicBezTo>
                    <a:pt x="12225" y="6641"/>
                    <a:pt x="12419" y="6451"/>
                    <a:pt x="12419" y="6217"/>
                  </a:cubicBezTo>
                  <a:cubicBezTo>
                    <a:pt x="12434" y="5987"/>
                    <a:pt x="12241" y="5793"/>
                    <a:pt x="12007" y="5793"/>
                  </a:cubicBezTo>
                  <a:lnTo>
                    <a:pt x="10597" y="5793"/>
                  </a:lnTo>
                  <a:cubicBezTo>
                    <a:pt x="10459" y="5793"/>
                    <a:pt x="10336" y="5858"/>
                    <a:pt x="10260" y="5959"/>
                  </a:cubicBezTo>
                  <a:cubicBezTo>
                    <a:pt x="10238" y="5609"/>
                    <a:pt x="10167" y="5274"/>
                    <a:pt x="10060" y="4958"/>
                  </a:cubicBezTo>
                  <a:lnTo>
                    <a:pt x="10060" y="4958"/>
                  </a:lnTo>
                  <a:cubicBezTo>
                    <a:pt x="10124" y="4998"/>
                    <a:pt x="10201" y="5022"/>
                    <a:pt x="10287" y="5022"/>
                  </a:cubicBezTo>
                  <a:cubicBezTo>
                    <a:pt x="10339" y="5022"/>
                    <a:pt x="10395" y="5010"/>
                    <a:pt x="10444" y="4992"/>
                  </a:cubicBezTo>
                  <a:lnTo>
                    <a:pt x="11752" y="4469"/>
                  </a:lnTo>
                  <a:cubicBezTo>
                    <a:pt x="11974" y="4380"/>
                    <a:pt x="12081" y="4131"/>
                    <a:pt x="11992" y="3913"/>
                  </a:cubicBezTo>
                  <a:cubicBezTo>
                    <a:pt x="11924" y="3745"/>
                    <a:pt x="11764" y="3642"/>
                    <a:pt x="11595" y="3642"/>
                  </a:cubicBezTo>
                  <a:cubicBezTo>
                    <a:pt x="11542" y="3642"/>
                    <a:pt x="11488" y="3653"/>
                    <a:pt x="11436" y="3674"/>
                  </a:cubicBezTo>
                  <a:lnTo>
                    <a:pt x="10124" y="4196"/>
                  </a:lnTo>
                  <a:cubicBezTo>
                    <a:pt x="10017" y="4239"/>
                    <a:pt x="9937" y="4319"/>
                    <a:pt x="9891" y="4426"/>
                  </a:cubicBezTo>
                  <a:cubicBezTo>
                    <a:pt x="9885" y="4451"/>
                    <a:pt x="9876" y="4469"/>
                    <a:pt x="9866" y="4491"/>
                  </a:cubicBezTo>
                  <a:cubicBezTo>
                    <a:pt x="9700" y="4147"/>
                    <a:pt x="9482" y="3827"/>
                    <a:pt x="9230" y="3545"/>
                  </a:cubicBezTo>
                  <a:lnTo>
                    <a:pt x="9230" y="3545"/>
                  </a:lnTo>
                  <a:cubicBezTo>
                    <a:pt x="9258" y="3548"/>
                    <a:pt x="9283" y="3551"/>
                    <a:pt x="9310" y="3551"/>
                  </a:cubicBezTo>
                  <a:cubicBezTo>
                    <a:pt x="9427" y="3551"/>
                    <a:pt x="9535" y="3505"/>
                    <a:pt x="9614" y="3425"/>
                  </a:cubicBezTo>
                  <a:lnTo>
                    <a:pt x="10610" y="2427"/>
                  </a:lnTo>
                  <a:cubicBezTo>
                    <a:pt x="10690" y="2347"/>
                    <a:pt x="10736" y="2239"/>
                    <a:pt x="10736" y="2123"/>
                  </a:cubicBezTo>
                  <a:cubicBezTo>
                    <a:pt x="10736" y="2009"/>
                    <a:pt x="10690" y="1901"/>
                    <a:pt x="10610" y="1818"/>
                  </a:cubicBezTo>
                  <a:cubicBezTo>
                    <a:pt x="10527" y="1737"/>
                    <a:pt x="10417" y="1696"/>
                    <a:pt x="10307" y="1696"/>
                  </a:cubicBezTo>
                  <a:cubicBezTo>
                    <a:pt x="10197" y="1696"/>
                    <a:pt x="10086" y="1737"/>
                    <a:pt x="10001" y="1818"/>
                  </a:cubicBezTo>
                  <a:lnTo>
                    <a:pt x="9006" y="2814"/>
                  </a:lnTo>
                  <a:cubicBezTo>
                    <a:pt x="8905" y="2918"/>
                    <a:pt x="8865" y="3069"/>
                    <a:pt x="8893" y="3201"/>
                  </a:cubicBezTo>
                  <a:cubicBezTo>
                    <a:pt x="8628" y="2967"/>
                    <a:pt x="8330" y="2768"/>
                    <a:pt x="8008" y="2608"/>
                  </a:cubicBezTo>
                  <a:cubicBezTo>
                    <a:pt x="8152" y="2583"/>
                    <a:pt x="8275" y="2488"/>
                    <a:pt x="8330" y="2353"/>
                  </a:cubicBezTo>
                  <a:lnTo>
                    <a:pt x="8890" y="1060"/>
                  </a:lnTo>
                  <a:cubicBezTo>
                    <a:pt x="8982" y="845"/>
                    <a:pt x="8880" y="590"/>
                    <a:pt x="8662" y="498"/>
                  </a:cubicBezTo>
                  <a:cubicBezTo>
                    <a:pt x="8608" y="475"/>
                    <a:pt x="8551" y="464"/>
                    <a:pt x="8495" y="464"/>
                  </a:cubicBezTo>
                  <a:cubicBezTo>
                    <a:pt x="8328" y="464"/>
                    <a:pt x="8169" y="561"/>
                    <a:pt x="8100" y="725"/>
                  </a:cubicBezTo>
                  <a:lnTo>
                    <a:pt x="7547" y="2018"/>
                  </a:lnTo>
                  <a:cubicBezTo>
                    <a:pt x="7501" y="2123"/>
                    <a:pt x="7501" y="2242"/>
                    <a:pt x="7544" y="2347"/>
                  </a:cubicBezTo>
                  <a:cubicBezTo>
                    <a:pt x="7556" y="2371"/>
                    <a:pt x="7572" y="2399"/>
                    <a:pt x="7587" y="2427"/>
                  </a:cubicBezTo>
                  <a:cubicBezTo>
                    <a:pt x="7225" y="2295"/>
                    <a:pt x="6841" y="2215"/>
                    <a:pt x="6448" y="2196"/>
                  </a:cubicBezTo>
                  <a:cubicBezTo>
                    <a:pt x="6564" y="2120"/>
                    <a:pt x="6647" y="1984"/>
                    <a:pt x="6647" y="1834"/>
                  </a:cubicBezTo>
                  <a:lnTo>
                    <a:pt x="6647" y="427"/>
                  </a:lnTo>
                  <a:cubicBezTo>
                    <a:pt x="6647" y="190"/>
                    <a:pt x="6454" y="0"/>
                    <a:pt x="622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 name="Google Shape;670;p40"/>
            <p:cNvSpPr/>
            <p:nvPr/>
          </p:nvSpPr>
          <p:spPr>
            <a:xfrm>
              <a:off x="172689"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40"/>
            <p:cNvSpPr/>
            <p:nvPr/>
          </p:nvSpPr>
          <p:spPr>
            <a:xfrm>
              <a:off x="484856" y="3128609"/>
              <a:ext cx="312171" cy="624423"/>
            </a:xfrm>
            <a:custGeom>
              <a:avLst/>
              <a:gdLst/>
              <a:ahLst/>
              <a:cxnLst/>
              <a:rect l="l" t="t" r="r" b="b"/>
              <a:pathLst>
                <a:path w="3898" h="7797" extrusionOk="0">
                  <a:moveTo>
                    <a:pt x="0" y="1"/>
                  </a:moveTo>
                  <a:lnTo>
                    <a:pt x="0" y="7797"/>
                  </a:lnTo>
                  <a:cubicBezTo>
                    <a:pt x="2153" y="7797"/>
                    <a:pt x="3898" y="6049"/>
                    <a:pt x="3898" y="3899"/>
                  </a:cubicBezTo>
                  <a:cubicBezTo>
                    <a:pt x="3898" y="1746"/>
                    <a:pt x="215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40"/>
            <p:cNvSpPr/>
            <p:nvPr/>
          </p:nvSpPr>
          <p:spPr>
            <a:xfrm>
              <a:off x="462913" y="2952983"/>
              <a:ext cx="43887" cy="156806"/>
            </a:xfrm>
            <a:custGeom>
              <a:avLst/>
              <a:gdLst/>
              <a:ahLst/>
              <a:cxnLst/>
              <a:rect l="l" t="t" r="r" b="b"/>
              <a:pathLst>
                <a:path w="548" h="1958" extrusionOk="0">
                  <a:moveTo>
                    <a:pt x="274" y="1"/>
                  </a:moveTo>
                  <a:cubicBezTo>
                    <a:pt x="123" y="1"/>
                    <a:pt x="1" y="124"/>
                    <a:pt x="1" y="274"/>
                  </a:cubicBezTo>
                  <a:lnTo>
                    <a:pt x="1" y="1684"/>
                  </a:lnTo>
                  <a:cubicBezTo>
                    <a:pt x="1" y="1835"/>
                    <a:pt x="123" y="1957"/>
                    <a:pt x="274" y="1957"/>
                  </a:cubicBezTo>
                  <a:cubicBezTo>
                    <a:pt x="425" y="1957"/>
                    <a:pt x="547" y="1835"/>
                    <a:pt x="547" y="1684"/>
                  </a:cubicBezTo>
                  <a:lnTo>
                    <a:pt x="547" y="274"/>
                  </a:lnTo>
                  <a:cubicBezTo>
                    <a:pt x="547" y="124"/>
                    <a:pt x="425"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673;p40"/>
            <p:cNvSpPr/>
            <p:nvPr/>
          </p:nvSpPr>
          <p:spPr>
            <a:xfrm>
              <a:off x="462913" y="3767285"/>
              <a:ext cx="43887" cy="156726"/>
            </a:xfrm>
            <a:custGeom>
              <a:avLst/>
              <a:gdLst/>
              <a:ahLst/>
              <a:cxnLst/>
              <a:rect l="l" t="t" r="r" b="b"/>
              <a:pathLst>
                <a:path w="548" h="1957" extrusionOk="0">
                  <a:moveTo>
                    <a:pt x="274" y="0"/>
                  </a:moveTo>
                  <a:cubicBezTo>
                    <a:pt x="123" y="0"/>
                    <a:pt x="1" y="123"/>
                    <a:pt x="1" y="274"/>
                  </a:cubicBezTo>
                  <a:lnTo>
                    <a:pt x="1" y="1683"/>
                  </a:lnTo>
                  <a:cubicBezTo>
                    <a:pt x="1" y="1834"/>
                    <a:pt x="123" y="1957"/>
                    <a:pt x="274" y="1957"/>
                  </a:cubicBezTo>
                  <a:cubicBezTo>
                    <a:pt x="425" y="1957"/>
                    <a:pt x="547" y="1834"/>
                    <a:pt x="547" y="1683"/>
                  </a:cubicBezTo>
                  <a:lnTo>
                    <a:pt x="547" y="274"/>
                  </a:lnTo>
                  <a:cubicBezTo>
                    <a:pt x="547" y="123"/>
                    <a:pt x="425"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 name="Google Shape;674;p40"/>
            <p:cNvSpPr/>
            <p:nvPr/>
          </p:nvSpPr>
          <p:spPr>
            <a:xfrm>
              <a:off x="813681" y="3416674"/>
              <a:ext cx="156806" cy="43887"/>
            </a:xfrm>
            <a:custGeom>
              <a:avLst/>
              <a:gdLst/>
              <a:ahLst/>
              <a:cxnLst/>
              <a:rect l="l" t="t" r="r" b="b"/>
              <a:pathLst>
                <a:path w="1958" h="548" extrusionOk="0">
                  <a:moveTo>
                    <a:pt x="274" y="1"/>
                  </a:moveTo>
                  <a:cubicBezTo>
                    <a:pt x="124" y="1"/>
                    <a:pt x="1" y="124"/>
                    <a:pt x="1" y="274"/>
                  </a:cubicBezTo>
                  <a:cubicBezTo>
                    <a:pt x="1" y="425"/>
                    <a:pt x="124" y="548"/>
                    <a:pt x="274" y="548"/>
                  </a:cubicBezTo>
                  <a:lnTo>
                    <a:pt x="1684" y="548"/>
                  </a:lnTo>
                  <a:cubicBezTo>
                    <a:pt x="1835" y="548"/>
                    <a:pt x="1958" y="425"/>
                    <a:pt x="1958" y="274"/>
                  </a:cubicBezTo>
                  <a:cubicBezTo>
                    <a:pt x="1958" y="124"/>
                    <a:pt x="1835"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 name="Google Shape;675;p40"/>
            <p:cNvSpPr/>
            <p:nvPr/>
          </p:nvSpPr>
          <p:spPr>
            <a:xfrm>
              <a:off x="-774" y="3416674"/>
              <a:ext cx="156566" cy="43887"/>
            </a:xfrm>
            <a:custGeom>
              <a:avLst/>
              <a:gdLst/>
              <a:ahLst/>
              <a:cxnLst/>
              <a:rect l="l" t="t" r="r" b="b"/>
              <a:pathLst>
                <a:path w="1955" h="548" extrusionOk="0">
                  <a:moveTo>
                    <a:pt x="274" y="1"/>
                  </a:moveTo>
                  <a:cubicBezTo>
                    <a:pt x="123" y="1"/>
                    <a:pt x="0" y="124"/>
                    <a:pt x="0" y="274"/>
                  </a:cubicBezTo>
                  <a:cubicBezTo>
                    <a:pt x="0" y="425"/>
                    <a:pt x="123" y="548"/>
                    <a:pt x="274" y="548"/>
                  </a:cubicBezTo>
                  <a:lnTo>
                    <a:pt x="1684" y="548"/>
                  </a:lnTo>
                  <a:cubicBezTo>
                    <a:pt x="1837" y="548"/>
                    <a:pt x="1954" y="425"/>
                    <a:pt x="1954" y="274"/>
                  </a:cubicBezTo>
                  <a:cubicBezTo>
                    <a:pt x="1954" y="124"/>
                    <a:pt x="1831"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 name="Google Shape;676;p40"/>
            <p:cNvSpPr/>
            <p:nvPr/>
          </p:nvSpPr>
          <p:spPr>
            <a:xfrm>
              <a:off x="708691" y="3088727"/>
              <a:ext cx="127976" cy="123651"/>
            </a:xfrm>
            <a:custGeom>
              <a:avLst/>
              <a:gdLst/>
              <a:ahLst/>
              <a:cxnLst/>
              <a:rect l="l" t="t" r="r" b="b"/>
              <a:pathLst>
                <a:path w="1598" h="1544" extrusionOk="0">
                  <a:moveTo>
                    <a:pt x="1295" y="1"/>
                  </a:moveTo>
                  <a:cubicBezTo>
                    <a:pt x="1224" y="1"/>
                    <a:pt x="1154" y="27"/>
                    <a:pt x="1100" y="81"/>
                  </a:cubicBezTo>
                  <a:lnTo>
                    <a:pt x="108" y="1076"/>
                  </a:lnTo>
                  <a:cubicBezTo>
                    <a:pt x="0" y="1184"/>
                    <a:pt x="0" y="1356"/>
                    <a:pt x="108" y="1463"/>
                  </a:cubicBezTo>
                  <a:cubicBezTo>
                    <a:pt x="160" y="1516"/>
                    <a:pt x="234" y="1543"/>
                    <a:pt x="304" y="1543"/>
                  </a:cubicBezTo>
                  <a:cubicBezTo>
                    <a:pt x="372" y="1543"/>
                    <a:pt x="443" y="1516"/>
                    <a:pt x="495" y="1463"/>
                  </a:cubicBezTo>
                  <a:lnTo>
                    <a:pt x="1490" y="468"/>
                  </a:lnTo>
                  <a:cubicBezTo>
                    <a:pt x="1598" y="361"/>
                    <a:pt x="1598" y="189"/>
                    <a:pt x="1490" y="81"/>
                  </a:cubicBezTo>
                  <a:cubicBezTo>
                    <a:pt x="1436" y="27"/>
                    <a:pt x="1366"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 name="Google Shape;677;p40"/>
            <p:cNvSpPr/>
            <p:nvPr/>
          </p:nvSpPr>
          <p:spPr>
            <a:xfrm>
              <a:off x="132807" y="3664616"/>
              <a:ext cx="127976" cy="123651"/>
            </a:xfrm>
            <a:custGeom>
              <a:avLst/>
              <a:gdLst/>
              <a:ahLst/>
              <a:cxnLst/>
              <a:rect l="l" t="t" r="r" b="b"/>
              <a:pathLst>
                <a:path w="1598" h="1544" extrusionOk="0">
                  <a:moveTo>
                    <a:pt x="1295" y="0"/>
                  </a:moveTo>
                  <a:cubicBezTo>
                    <a:pt x="1224" y="0"/>
                    <a:pt x="1154" y="27"/>
                    <a:pt x="1100" y="81"/>
                  </a:cubicBezTo>
                  <a:lnTo>
                    <a:pt x="108" y="1076"/>
                  </a:lnTo>
                  <a:cubicBezTo>
                    <a:pt x="0" y="1184"/>
                    <a:pt x="0" y="1356"/>
                    <a:pt x="108" y="1463"/>
                  </a:cubicBezTo>
                  <a:cubicBezTo>
                    <a:pt x="160" y="1519"/>
                    <a:pt x="234" y="1543"/>
                    <a:pt x="301" y="1543"/>
                  </a:cubicBezTo>
                  <a:cubicBezTo>
                    <a:pt x="372" y="1543"/>
                    <a:pt x="440" y="1519"/>
                    <a:pt x="495" y="1463"/>
                  </a:cubicBezTo>
                  <a:lnTo>
                    <a:pt x="1490" y="468"/>
                  </a:lnTo>
                  <a:cubicBezTo>
                    <a:pt x="1598" y="361"/>
                    <a:pt x="1598" y="189"/>
                    <a:pt x="1490" y="81"/>
                  </a:cubicBezTo>
                  <a:cubicBezTo>
                    <a:pt x="1436" y="27"/>
                    <a:pt x="1366" y="0"/>
                    <a:pt x="1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 name="Google Shape;678;p40"/>
            <p:cNvSpPr/>
            <p:nvPr/>
          </p:nvSpPr>
          <p:spPr>
            <a:xfrm>
              <a:off x="708691" y="3664616"/>
              <a:ext cx="128216" cy="123651"/>
            </a:xfrm>
            <a:custGeom>
              <a:avLst/>
              <a:gdLst/>
              <a:ahLst/>
              <a:cxnLst/>
              <a:rect l="l" t="t" r="r" b="b"/>
              <a:pathLst>
                <a:path w="1601" h="1544" extrusionOk="0">
                  <a:moveTo>
                    <a:pt x="301" y="0"/>
                  </a:moveTo>
                  <a:cubicBezTo>
                    <a:pt x="231" y="0"/>
                    <a:pt x="162" y="27"/>
                    <a:pt x="108" y="81"/>
                  </a:cubicBezTo>
                  <a:cubicBezTo>
                    <a:pt x="0" y="189"/>
                    <a:pt x="0" y="361"/>
                    <a:pt x="108" y="468"/>
                  </a:cubicBezTo>
                  <a:lnTo>
                    <a:pt x="1106" y="1463"/>
                  </a:lnTo>
                  <a:cubicBezTo>
                    <a:pt x="1155" y="1519"/>
                    <a:pt x="1229" y="1543"/>
                    <a:pt x="1297" y="1543"/>
                  </a:cubicBezTo>
                  <a:cubicBezTo>
                    <a:pt x="1367" y="1543"/>
                    <a:pt x="1441" y="1519"/>
                    <a:pt x="1493" y="1463"/>
                  </a:cubicBezTo>
                  <a:cubicBezTo>
                    <a:pt x="1601" y="1356"/>
                    <a:pt x="1601" y="1184"/>
                    <a:pt x="1493" y="1076"/>
                  </a:cubicBezTo>
                  <a:lnTo>
                    <a:pt x="495" y="81"/>
                  </a:lnTo>
                  <a:cubicBezTo>
                    <a:pt x="441" y="27"/>
                    <a:pt x="371"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679;p40"/>
            <p:cNvSpPr/>
            <p:nvPr/>
          </p:nvSpPr>
          <p:spPr>
            <a:xfrm>
              <a:off x="132326" y="3088727"/>
              <a:ext cx="128456" cy="123651"/>
            </a:xfrm>
            <a:custGeom>
              <a:avLst/>
              <a:gdLst/>
              <a:ahLst/>
              <a:cxnLst/>
              <a:rect l="l" t="t" r="r" b="b"/>
              <a:pathLst>
                <a:path w="1604" h="1544" extrusionOk="0">
                  <a:moveTo>
                    <a:pt x="303" y="1"/>
                  </a:moveTo>
                  <a:cubicBezTo>
                    <a:pt x="232" y="1"/>
                    <a:pt x="162" y="27"/>
                    <a:pt x="108" y="81"/>
                  </a:cubicBezTo>
                  <a:cubicBezTo>
                    <a:pt x="0" y="189"/>
                    <a:pt x="0" y="361"/>
                    <a:pt x="108" y="468"/>
                  </a:cubicBezTo>
                  <a:lnTo>
                    <a:pt x="1106" y="1463"/>
                  </a:lnTo>
                  <a:cubicBezTo>
                    <a:pt x="1161" y="1516"/>
                    <a:pt x="1235" y="1543"/>
                    <a:pt x="1303" y="1543"/>
                  </a:cubicBezTo>
                  <a:cubicBezTo>
                    <a:pt x="1376" y="1543"/>
                    <a:pt x="1444" y="1516"/>
                    <a:pt x="1496" y="1463"/>
                  </a:cubicBezTo>
                  <a:cubicBezTo>
                    <a:pt x="1604" y="1356"/>
                    <a:pt x="1604" y="1184"/>
                    <a:pt x="1496" y="1076"/>
                  </a:cubicBezTo>
                  <a:lnTo>
                    <a:pt x="498" y="81"/>
                  </a:lnTo>
                  <a:cubicBezTo>
                    <a:pt x="444" y="27"/>
                    <a:pt x="373" y="1"/>
                    <a:pt x="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 name="Google Shape;680;p40"/>
            <p:cNvSpPr/>
            <p:nvPr/>
          </p:nvSpPr>
          <p:spPr>
            <a:xfrm>
              <a:off x="597935" y="2990143"/>
              <a:ext cx="94100" cy="147917"/>
            </a:xfrm>
            <a:custGeom>
              <a:avLst/>
              <a:gdLst/>
              <a:ahLst/>
              <a:cxnLst/>
              <a:rect l="l" t="t" r="r" b="b"/>
              <a:pathLst>
                <a:path w="1175" h="1847" extrusionOk="0">
                  <a:moveTo>
                    <a:pt x="866" y="1"/>
                  </a:moveTo>
                  <a:cubicBezTo>
                    <a:pt x="760" y="1"/>
                    <a:pt x="658" y="63"/>
                    <a:pt x="612" y="166"/>
                  </a:cubicBezTo>
                  <a:lnTo>
                    <a:pt x="59" y="1463"/>
                  </a:lnTo>
                  <a:cubicBezTo>
                    <a:pt x="1" y="1601"/>
                    <a:pt x="65" y="1761"/>
                    <a:pt x="204" y="1822"/>
                  </a:cubicBezTo>
                  <a:cubicBezTo>
                    <a:pt x="238" y="1837"/>
                    <a:pt x="277" y="1847"/>
                    <a:pt x="311" y="1847"/>
                  </a:cubicBezTo>
                  <a:cubicBezTo>
                    <a:pt x="419" y="1847"/>
                    <a:pt x="520" y="1785"/>
                    <a:pt x="563" y="1678"/>
                  </a:cubicBezTo>
                  <a:lnTo>
                    <a:pt x="1116" y="381"/>
                  </a:lnTo>
                  <a:cubicBezTo>
                    <a:pt x="1174" y="243"/>
                    <a:pt x="1110" y="84"/>
                    <a:pt x="972" y="22"/>
                  </a:cubicBezTo>
                  <a:cubicBezTo>
                    <a:pt x="937" y="7"/>
                    <a:pt x="901" y="1"/>
                    <a:pt x="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 name="Google Shape;681;p40"/>
            <p:cNvSpPr/>
            <p:nvPr/>
          </p:nvSpPr>
          <p:spPr>
            <a:xfrm>
              <a:off x="277198" y="3738935"/>
              <a:ext cx="94020" cy="147677"/>
            </a:xfrm>
            <a:custGeom>
              <a:avLst/>
              <a:gdLst/>
              <a:ahLst/>
              <a:cxnLst/>
              <a:rect l="l" t="t" r="r" b="b"/>
              <a:pathLst>
                <a:path w="1174" h="1844" extrusionOk="0">
                  <a:moveTo>
                    <a:pt x="865" y="1"/>
                  </a:moveTo>
                  <a:cubicBezTo>
                    <a:pt x="759" y="1"/>
                    <a:pt x="658" y="63"/>
                    <a:pt x="612" y="167"/>
                  </a:cubicBezTo>
                  <a:lnTo>
                    <a:pt x="59" y="1460"/>
                  </a:lnTo>
                  <a:cubicBezTo>
                    <a:pt x="0" y="1598"/>
                    <a:pt x="65" y="1761"/>
                    <a:pt x="203" y="1822"/>
                  </a:cubicBezTo>
                  <a:cubicBezTo>
                    <a:pt x="240" y="1838"/>
                    <a:pt x="277" y="1844"/>
                    <a:pt x="311" y="1844"/>
                  </a:cubicBezTo>
                  <a:cubicBezTo>
                    <a:pt x="418" y="1844"/>
                    <a:pt x="520" y="1779"/>
                    <a:pt x="566" y="1675"/>
                  </a:cubicBezTo>
                  <a:lnTo>
                    <a:pt x="1119" y="382"/>
                  </a:lnTo>
                  <a:cubicBezTo>
                    <a:pt x="1174" y="244"/>
                    <a:pt x="1109" y="84"/>
                    <a:pt x="971" y="22"/>
                  </a:cubicBezTo>
                  <a:cubicBezTo>
                    <a:pt x="937" y="8"/>
                    <a:pt x="901" y="1"/>
                    <a:pt x="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 name="Google Shape;682;p40"/>
            <p:cNvSpPr/>
            <p:nvPr/>
          </p:nvSpPr>
          <p:spPr>
            <a:xfrm>
              <a:off x="782449" y="3554500"/>
              <a:ext cx="153603" cy="88334"/>
            </a:xfrm>
            <a:custGeom>
              <a:avLst/>
              <a:gdLst/>
              <a:ahLst/>
              <a:cxnLst/>
              <a:rect l="l" t="t" r="r" b="b"/>
              <a:pathLst>
                <a:path w="1918" h="1103" extrusionOk="0">
                  <a:moveTo>
                    <a:pt x="313" y="0"/>
                  </a:moveTo>
                  <a:cubicBezTo>
                    <a:pt x="207" y="0"/>
                    <a:pt x="105" y="62"/>
                    <a:pt x="59" y="166"/>
                  </a:cubicBezTo>
                  <a:cubicBezTo>
                    <a:pt x="1" y="304"/>
                    <a:pt x="65" y="467"/>
                    <a:pt x="204" y="528"/>
                  </a:cubicBezTo>
                  <a:lnTo>
                    <a:pt x="1497" y="1081"/>
                  </a:lnTo>
                  <a:cubicBezTo>
                    <a:pt x="1534" y="1097"/>
                    <a:pt x="1570" y="1103"/>
                    <a:pt x="1604" y="1103"/>
                  </a:cubicBezTo>
                  <a:cubicBezTo>
                    <a:pt x="1712" y="1103"/>
                    <a:pt x="1813" y="1041"/>
                    <a:pt x="1859" y="934"/>
                  </a:cubicBezTo>
                  <a:cubicBezTo>
                    <a:pt x="1918" y="796"/>
                    <a:pt x="1850" y="636"/>
                    <a:pt x="1712" y="575"/>
                  </a:cubicBezTo>
                  <a:lnTo>
                    <a:pt x="419" y="22"/>
                  </a:lnTo>
                  <a:cubicBezTo>
                    <a:pt x="384" y="7"/>
                    <a:pt x="348" y="0"/>
                    <a:pt x="3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 name="Google Shape;683;p40"/>
            <p:cNvSpPr/>
            <p:nvPr/>
          </p:nvSpPr>
          <p:spPr>
            <a:xfrm>
              <a:off x="33663" y="3234001"/>
              <a:ext cx="153603" cy="88574"/>
            </a:xfrm>
            <a:custGeom>
              <a:avLst/>
              <a:gdLst/>
              <a:ahLst/>
              <a:cxnLst/>
              <a:rect l="l" t="t" r="r" b="b"/>
              <a:pathLst>
                <a:path w="1918" h="1106" extrusionOk="0">
                  <a:moveTo>
                    <a:pt x="315" y="0"/>
                  </a:moveTo>
                  <a:cubicBezTo>
                    <a:pt x="208" y="0"/>
                    <a:pt x="105" y="64"/>
                    <a:pt x="59" y="169"/>
                  </a:cubicBezTo>
                  <a:cubicBezTo>
                    <a:pt x="0" y="307"/>
                    <a:pt x="65" y="467"/>
                    <a:pt x="203" y="528"/>
                  </a:cubicBezTo>
                  <a:lnTo>
                    <a:pt x="1499" y="1081"/>
                  </a:lnTo>
                  <a:cubicBezTo>
                    <a:pt x="1533" y="1096"/>
                    <a:pt x="1570" y="1105"/>
                    <a:pt x="1607" y="1105"/>
                  </a:cubicBezTo>
                  <a:cubicBezTo>
                    <a:pt x="1715" y="1105"/>
                    <a:pt x="1813" y="1038"/>
                    <a:pt x="1859" y="937"/>
                  </a:cubicBezTo>
                  <a:cubicBezTo>
                    <a:pt x="1917" y="798"/>
                    <a:pt x="1853" y="636"/>
                    <a:pt x="1715" y="574"/>
                  </a:cubicBezTo>
                  <a:lnTo>
                    <a:pt x="418" y="21"/>
                  </a:lnTo>
                  <a:cubicBezTo>
                    <a:pt x="384" y="7"/>
                    <a:pt x="349" y="0"/>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 name="Google Shape;684;p40"/>
            <p:cNvSpPr/>
            <p:nvPr/>
          </p:nvSpPr>
          <p:spPr>
            <a:xfrm>
              <a:off x="785412" y="3244172"/>
              <a:ext cx="155045" cy="86011"/>
            </a:xfrm>
            <a:custGeom>
              <a:avLst/>
              <a:gdLst/>
              <a:ahLst/>
              <a:cxnLst/>
              <a:rect l="l" t="t" r="r" b="b"/>
              <a:pathLst>
                <a:path w="1936" h="1074" extrusionOk="0">
                  <a:moveTo>
                    <a:pt x="1624" y="1"/>
                  </a:moveTo>
                  <a:cubicBezTo>
                    <a:pt x="1590" y="1"/>
                    <a:pt x="1555" y="7"/>
                    <a:pt x="1521" y="20"/>
                  </a:cubicBezTo>
                  <a:lnTo>
                    <a:pt x="213" y="542"/>
                  </a:lnTo>
                  <a:cubicBezTo>
                    <a:pt x="71" y="601"/>
                    <a:pt x="1" y="757"/>
                    <a:pt x="59" y="902"/>
                  </a:cubicBezTo>
                  <a:cubicBezTo>
                    <a:pt x="102" y="1009"/>
                    <a:pt x="206" y="1074"/>
                    <a:pt x="314" y="1074"/>
                  </a:cubicBezTo>
                  <a:cubicBezTo>
                    <a:pt x="348" y="1074"/>
                    <a:pt x="382" y="1064"/>
                    <a:pt x="415" y="1055"/>
                  </a:cubicBezTo>
                  <a:lnTo>
                    <a:pt x="1727" y="533"/>
                  </a:lnTo>
                  <a:cubicBezTo>
                    <a:pt x="1868" y="475"/>
                    <a:pt x="1936" y="318"/>
                    <a:pt x="1881" y="174"/>
                  </a:cubicBezTo>
                  <a:cubicBezTo>
                    <a:pt x="1836" y="66"/>
                    <a:pt x="1734" y="1"/>
                    <a:pt x="1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 name="Google Shape;685;p40"/>
            <p:cNvSpPr/>
            <p:nvPr/>
          </p:nvSpPr>
          <p:spPr>
            <a:xfrm>
              <a:off x="29258" y="3546812"/>
              <a:ext cx="155285" cy="85931"/>
            </a:xfrm>
            <a:custGeom>
              <a:avLst/>
              <a:gdLst/>
              <a:ahLst/>
              <a:cxnLst/>
              <a:rect l="l" t="t" r="r" b="b"/>
              <a:pathLst>
                <a:path w="1939" h="1073" extrusionOk="0">
                  <a:moveTo>
                    <a:pt x="1625" y="0"/>
                  </a:moveTo>
                  <a:cubicBezTo>
                    <a:pt x="1591" y="0"/>
                    <a:pt x="1557" y="6"/>
                    <a:pt x="1524" y="19"/>
                  </a:cubicBezTo>
                  <a:lnTo>
                    <a:pt x="212" y="542"/>
                  </a:lnTo>
                  <a:cubicBezTo>
                    <a:pt x="71" y="600"/>
                    <a:pt x="0" y="757"/>
                    <a:pt x="59" y="901"/>
                  </a:cubicBezTo>
                  <a:cubicBezTo>
                    <a:pt x="102" y="1008"/>
                    <a:pt x="206" y="1073"/>
                    <a:pt x="314" y="1073"/>
                  </a:cubicBezTo>
                  <a:cubicBezTo>
                    <a:pt x="347" y="1073"/>
                    <a:pt x="381" y="1064"/>
                    <a:pt x="415" y="1054"/>
                  </a:cubicBezTo>
                  <a:lnTo>
                    <a:pt x="1727" y="532"/>
                  </a:lnTo>
                  <a:cubicBezTo>
                    <a:pt x="1868" y="474"/>
                    <a:pt x="1938" y="317"/>
                    <a:pt x="1880" y="173"/>
                  </a:cubicBezTo>
                  <a:cubicBezTo>
                    <a:pt x="1836" y="65"/>
                    <a:pt x="1734" y="0"/>
                    <a:pt x="16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 name="Google Shape;686;p40"/>
            <p:cNvSpPr/>
            <p:nvPr/>
          </p:nvSpPr>
          <p:spPr>
            <a:xfrm>
              <a:off x="590087" y="3741738"/>
              <a:ext cx="92098" cy="149118"/>
            </a:xfrm>
            <a:custGeom>
              <a:avLst/>
              <a:gdLst/>
              <a:ahLst/>
              <a:cxnLst/>
              <a:rect l="l" t="t" r="r" b="b"/>
              <a:pathLst>
                <a:path w="1150" h="1862" extrusionOk="0">
                  <a:moveTo>
                    <a:pt x="315" y="1"/>
                  </a:moveTo>
                  <a:cubicBezTo>
                    <a:pt x="281" y="1"/>
                    <a:pt x="246" y="7"/>
                    <a:pt x="213" y="21"/>
                  </a:cubicBezTo>
                  <a:cubicBezTo>
                    <a:pt x="71" y="80"/>
                    <a:pt x="1" y="236"/>
                    <a:pt x="59" y="378"/>
                  </a:cubicBezTo>
                  <a:lnTo>
                    <a:pt x="581" y="1686"/>
                  </a:lnTo>
                  <a:cubicBezTo>
                    <a:pt x="624" y="1794"/>
                    <a:pt x="729" y="1861"/>
                    <a:pt x="836" y="1861"/>
                  </a:cubicBezTo>
                  <a:cubicBezTo>
                    <a:pt x="870" y="1861"/>
                    <a:pt x="904" y="1855"/>
                    <a:pt x="941" y="1840"/>
                  </a:cubicBezTo>
                  <a:cubicBezTo>
                    <a:pt x="1082" y="1784"/>
                    <a:pt x="1150" y="1625"/>
                    <a:pt x="1094" y="1483"/>
                  </a:cubicBezTo>
                  <a:lnTo>
                    <a:pt x="569" y="175"/>
                  </a:lnTo>
                  <a:cubicBezTo>
                    <a:pt x="527" y="67"/>
                    <a:pt x="424"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 name="Google Shape;687;p40"/>
            <p:cNvSpPr/>
            <p:nvPr/>
          </p:nvSpPr>
          <p:spPr>
            <a:xfrm>
              <a:off x="287769" y="2985898"/>
              <a:ext cx="91857" cy="148958"/>
            </a:xfrm>
            <a:custGeom>
              <a:avLst/>
              <a:gdLst/>
              <a:ahLst/>
              <a:cxnLst/>
              <a:rect l="l" t="t" r="r" b="b"/>
              <a:pathLst>
                <a:path w="1147" h="1860" extrusionOk="0">
                  <a:moveTo>
                    <a:pt x="311" y="1"/>
                  </a:moveTo>
                  <a:cubicBezTo>
                    <a:pt x="277" y="1"/>
                    <a:pt x="243" y="7"/>
                    <a:pt x="209" y="20"/>
                  </a:cubicBezTo>
                  <a:cubicBezTo>
                    <a:pt x="68" y="78"/>
                    <a:pt x="1" y="235"/>
                    <a:pt x="56" y="379"/>
                  </a:cubicBezTo>
                  <a:lnTo>
                    <a:pt x="578" y="1688"/>
                  </a:lnTo>
                  <a:cubicBezTo>
                    <a:pt x="621" y="1795"/>
                    <a:pt x="725" y="1860"/>
                    <a:pt x="833" y="1860"/>
                  </a:cubicBezTo>
                  <a:cubicBezTo>
                    <a:pt x="867" y="1860"/>
                    <a:pt x="901" y="1854"/>
                    <a:pt x="937" y="1841"/>
                  </a:cubicBezTo>
                  <a:cubicBezTo>
                    <a:pt x="1079" y="1783"/>
                    <a:pt x="1146" y="1626"/>
                    <a:pt x="1091" y="1485"/>
                  </a:cubicBezTo>
                  <a:lnTo>
                    <a:pt x="569" y="173"/>
                  </a:lnTo>
                  <a:cubicBezTo>
                    <a:pt x="524" y="65"/>
                    <a:pt x="42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 name="Google Shape;688;p40"/>
            <p:cNvSpPr/>
            <p:nvPr/>
          </p:nvSpPr>
          <p:spPr>
            <a:xfrm>
              <a:off x="177614"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689" name="Google Shape;689;p40"/>
          <p:cNvCxnSpPr/>
          <p:nvPr/>
        </p:nvCxnSpPr>
        <p:spPr>
          <a:xfrm>
            <a:off x="870893" y="849417"/>
            <a:ext cx="4473600" cy="0"/>
          </a:xfrm>
          <a:prstGeom prst="straightConnector1">
            <a:avLst/>
          </a:prstGeom>
          <a:noFill/>
          <a:ln w="19050" cap="flat" cmpd="sng">
            <a:solidFill>
              <a:srgbClr val="376D00"/>
            </a:solidFill>
            <a:prstDash val="solid"/>
            <a:round/>
            <a:headEnd type="none" w="med" len="med"/>
            <a:tailEnd type="none" w="med" len="med"/>
          </a:ln>
        </p:spPr>
      </p:cxnSp>
      <p:sp>
        <p:nvSpPr>
          <p:cNvPr id="690" name="Google Shape;690;p40"/>
          <p:cNvSpPr txBox="1">
            <a:spLocks noGrp="1"/>
          </p:cNvSpPr>
          <p:nvPr>
            <p:ph type="subTitle" idx="3"/>
          </p:nvPr>
        </p:nvSpPr>
        <p:spPr>
          <a:xfrm>
            <a:off x="0" y="4771200"/>
            <a:ext cx="9144000" cy="372300"/>
          </a:xfrm>
          <a:prstGeom prst="rect">
            <a:avLst/>
          </a:prstGeom>
        </p:spPr>
        <p:txBody>
          <a:bodyPr spcFirstLastPara="1" wrap="square" lIns="91425" tIns="91425" rIns="91425" bIns="91425" anchor="ctr" anchorCtr="0">
            <a:noAutofit/>
          </a:bodyPr>
          <a:lstStyle/>
          <a:p>
            <a:pPr marL="0" indent="0"/>
            <a:r>
              <a:rPr lang="en-US" dirty="0"/>
              <a:t>VISION AND GOAL-VISION AND GOAL-VISION AND GOAL-VISION AND GOAL-VISION AND GOAL-VISION AND GOAL</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6392" y="1375596"/>
            <a:ext cx="3586652" cy="26899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41"/>
          <p:cNvSpPr txBox="1">
            <a:spLocks noGrp="1"/>
          </p:cNvSpPr>
          <p:nvPr>
            <p:ph type="title"/>
          </p:nvPr>
        </p:nvSpPr>
        <p:spPr>
          <a:xfrm>
            <a:off x="1996420" y="419805"/>
            <a:ext cx="5137200" cy="64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METHODOLOGY</a:t>
            </a:r>
            <a:endParaRPr dirty="0"/>
          </a:p>
        </p:txBody>
      </p:sp>
      <p:sp>
        <p:nvSpPr>
          <p:cNvPr id="737" name="Google Shape;737;p41"/>
          <p:cNvSpPr txBox="1">
            <a:spLocks noGrp="1"/>
          </p:cNvSpPr>
          <p:nvPr>
            <p:ph type="subTitle" idx="3"/>
          </p:nvPr>
        </p:nvSpPr>
        <p:spPr>
          <a:xfrm>
            <a:off x="178108" y="1337902"/>
            <a:ext cx="5045557" cy="3248561"/>
          </a:xfrm>
          <a:prstGeom prst="rect">
            <a:avLst/>
          </a:prstGeom>
        </p:spPr>
        <p:txBody>
          <a:bodyPr spcFirstLastPara="1" wrap="square" lIns="91425" tIns="91425" rIns="91425" bIns="91425" anchor="t" anchorCtr="0">
            <a:noAutofit/>
          </a:bodyPr>
          <a:lstStyle/>
          <a:p>
            <a:pPr indent="457200" algn="just"/>
            <a:r>
              <a:rPr lang="en-GB" altLang="en-IN" sz="1300" i="1" dirty="0">
                <a:latin typeface="Segoe UI" panose="020B0502040204020203" pitchFamily="34" charset="0"/>
                <a:ea typeface="Cambria" panose="02040503050406030204" pitchFamily="18" charset="0"/>
                <a:cs typeface="Segoe UI" panose="020B0502040204020203" pitchFamily="34" charset="0"/>
              </a:rPr>
              <a:t>The workflow for the EV Charging Station project begins with gathering data from the charging station itself, checking if LiDAR sensors are installed. If present, these sensors activate to assess sunlight intensity. If sunlight is high, solar panels are optimized by rotating to capture more energy efficiently. Weather data is then inputted and analyzed by an AI weather prediction system, which determines whether bad weather is anticipated. If so, backup battery charging is initiated. The system continuously monitors charging demand, prioritizing vehicles in queues if demand is high. Charging processes are closely monitored for completion, and system errors prompt activation of error handling procedures. If the battery is completely charged, the solar panel is covered by an anti-solar absorption material to stop the process of charge incoming.</a:t>
            </a:r>
          </a:p>
        </p:txBody>
      </p:sp>
      <p:sp>
        <p:nvSpPr>
          <p:cNvPr id="739" name="Google Shape;739;p41"/>
          <p:cNvSpPr txBox="1">
            <a:spLocks noGrp="1"/>
          </p:cNvSpPr>
          <p:nvPr>
            <p:ph type="subTitle" idx="2"/>
          </p:nvPr>
        </p:nvSpPr>
        <p:spPr>
          <a:xfrm>
            <a:off x="0" y="-37400"/>
            <a:ext cx="9144000" cy="372300"/>
          </a:xfrm>
          <a:prstGeom prst="rect">
            <a:avLst/>
          </a:prstGeom>
        </p:spPr>
        <p:txBody>
          <a:bodyPr spcFirstLastPara="1" wrap="square" lIns="91425" tIns="91425" rIns="91425" bIns="91425" anchor="ctr" anchorCtr="0">
            <a:noAutofit/>
          </a:bodyPr>
          <a:lstStyle/>
          <a:p>
            <a:r>
              <a:rPr lang="en-US" dirty="0"/>
              <a:t>METHODOLOGY-METHODOLOGY- METHODOLOGY-METHODOLOGY- METHODOLOGY-METHODOLOGY</a:t>
            </a:r>
            <a:endParaRPr lang="en-IN" dirty="0"/>
          </a:p>
        </p:txBody>
      </p:sp>
      <p:cxnSp>
        <p:nvCxnSpPr>
          <p:cNvPr id="740" name="Google Shape;740;p41"/>
          <p:cNvCxnSpPr/>
          <p:nvPr/>
        </p:nvCxnSpPr>
        <p:spPr>
          <a:xfrm>
            <a:off x="2764691" y="1038262"/>
            <a:ext cx="3573764" cy="0"/>
          </a:xfrm>
          <a:prstGeom prst="straightConnector1">
            <a:avLst/>
          </a:prstGeom>
          <a:noFill/>
          <a:ln w="19050" cap="flat" cmpd="sng">
            <a:solidFill>
              <a:srgbClr val="376D00"/>
            </a:solidFill>
            <a:prstDash val="solid"/>
            <a:round/>
            <a:headEnd type="none" w="med" len="med"/>
            <a:tailEnd type="none" w="med" len="med"/>
          </a:ln>
        </p:spPr>
      </p:cxnSp>
      <p:grpSp>
        <p:nvGrpSpPr>
          <p:cNvPr id="741" name="Google Shape;741;p41"/>
          <p:cNvGrpSpPr/>
          <p:nvPr/>
        </p:nvGrpSpPr>
        <p:grpSpPr>
          <a:xfrm rot="1123768">
            <a:off x="268413" y="143469"/>
            <a:ext cx="633014" cy="1517111"/>
            <a:chOff x="1358750" y="1482752"/>
            <a:chExt cx="538725" cy="1291133"/>
          </a:xfrm>
        </p:grpSpPr>
        <p:sp>
          <p:nvSpPr>
            <p:cNvPr id="742" name="Google Shape;742;p41"/>
            <p:cNvSpPr/>
            <p:nvPr/>
          </p:nvSpPr>
          <p:spPr>
            <a:xfrm>
              <a:off x="1358750" y="1483220"/>
              <a:ext cx="533755" cy="1290662"/>
            </a:xfrm>
            <a:custGeom>
              <a:avLst/>
              <a:gdLst/>
              <a:ahLst/>
              <a:cxnLst/>
              <a:rect l="l" t="t" r="r" b="b"/>
              <a:pathLst>
                <a:path w="6836" h="16530" extrusionOk="0">
                  <a:moveTo>
                    <a:pt x="2658" y="9308"/>
                  </a:moveTo>
                  <a:lnTo>
                    <a:pt x="2658" y="12269"/>
                  </a:lnTo>
                  <a:lnTo>
                    <a:pt x="2390" y="12269"/>
                  </a:lnTo>
                  <a:cubicBezTo>
                    <a:pt x="1414" y="12269"/>
                    <a:pt x="624" y="11602"/>
                    <a:pt x="624" y="10785"/>
                  </a:cubicBezTo>
                  <a:cubicBezTo>
                    <a:pt x="624" y="9968"/>
                    <a:pt x="1414" y="9308"/>
                    <a:pt x="2390" y="9308"/>
                  </a:cubicBezTo>
                  <a:close/>
                  <a:moveTo>
                    <a:pt x="4792" y="12539"/>
                  </a:moveTo>
                  <a:cubicBezTo>
                    <a:pt x="5769" y="12539"/>
                    <a:pt x="6559" y="13332"/>
                    <a:pt x="6559" y="14306"/>
                  </a:cubicBezTo>
                  <a:lnTo>
                    <a:pt x="6559" y="14499"/>
                  </a:lnTo>
                  <a:cubicBezTo>
                    <a:pt x="6559" y="15473"/>
                    <a:pt x="5769" y="16265"/>
                    <a:pt x="4792" y="16265"/>
                  </a:cubicBezTo>
                  <a:lnTo>
                    <a:pt x="4691" y="16265"/>
                  </a:lnTo>
                  <a:cubicBezTo>
                    <a:pt x="4221" y="16265"/>
                    <a:pt x="3776" y="16081"/>
                    <a:pt x="3441" y="15746"/>
                  </a:cubicBezTo>
                  <a:cubicBezTo>
                    <a:pt x="3109" y="15411"/>
                    <a:pt x="2925" y="14969"/>
                    <a:pt x="2925" y="14499"/>
                  </a:cubicBezTo>
                  <a:lnTo>
                    <a:pt x="2928" y="12539"/>
                  </a:lnTo>
                  <a:close/>
                  <a:moveTo>
                    <a:pt x="1546" y="1"/>
                  </a:moveTo>
                  <a:cubicBezTo>
                    <a:pt x="1441" y="1"/>
                    <a:pt x="1358" y="84"/>
                    <a:pt x="1358" y="188"/>
                  </a:cubicBezTo>
                  <a:lnTo>
                    <a:pt x="1358" y="2295"/>
                  </a:lnTo>
                  <a:lnTo>
                    <a:pt x="1" y="2295"/>
                  </a:lnTo>
                  <a:lnTo>
                    <a:pt x="1" y="2999"/>
                  </a:lnTo>
                  <a:lnTo>
                    <a:pt x="486" y="2999"/>
                  </a:lnTo>
                  <a:lnTo>
                    <a:pt x="486" y="3413"/>
                  </a:lnTo>
                  <a:lnTo>
                    <a:pt x="486" y="4912"/>
                  </a:lnTo>
                  <a:cubicBezTo>
                    <a:pt x="486" y="5619"/>
                    <a:pt x="1057" y="6190"/>
                    <a:pt x="1764" y="6190"/>
                  </a:cubicBezTo>
                  <a:lnTo>
                    <a:pt x="2658" y="6190"/>
                  </a:lnTo>
                  <a:lnTo>
                    <a:pt x="2658" y="9035"/>
                  </a:lnTo>
                  <a:lnTo>
                    <a:pt x="2390" y="9035"/>
                  </a:lnTo>
                  <a:cubicBezTo>
                    <a:pt x="1269" y="9035"/>
                    <a:pt x="354" y="9821"/>
                    <a:pt x="354" y="10785"/>
                  </a:cubicBezTo>
                  <a:cubicBezTo>
                    <a:pt x="354" y="11750"/>
                    <a:pt x="1269" y="12536"/>
                    <a:pt x="2390" y="12536"/>
                  </a:cubicBezTo>
                  <a:lnTo>
                    <a:pt x="2658" y="12536"/>
                  </a:lnTo>
                  <a:lnTo>
                    <a:pt x="2658" y="14490"/>
                  </a:lnTo>
                  <a:cubicBezTo>
                    <a:pt x="2658" y="15034"/>
                    <a:pt x="2870" y="15544"/>
                    <a:pt x="3257" y="15931"/>
                  </a:cubicBezTo>
                  <a:cubicBezTo>
                    <a:pt x="3641" y="16315"/>
                    <a:pt x="4154" y="16530"/>
                    <a:pt x="4697" y="16530"/>
                  </a:cubicBezTo>
                  <a:lnTo>
                    <a:pt x="4802" y="16530"/>
                  </a:lnTo>
                  <a:cubicBezTo>
                    <a:pt x="5923" y="16530"/>
                    <a:pt x="6835" y="15617"/>
                    <a:pt x="6835" y="14496"/>
                  </a:cubicBezTo>
                  <a:lnTo>
                    <a:pt x="6835" y="14303"/>
                  </a:lnTo>
                  <a:cubicBezTo>
                    <a:pt x="6835" y="13181"/>
                    <a:pt x="5923" y="12269"/>
                    <a:pt x="4802" y="12269"/>
                  </a:cubicBezTo>
                  <a:lnTo>
                    <a:pt x="2934" y="12269"/>
                  </a:lnTo>
                  <a:lnTo>
                    <a:pt x="2934" y="9308"/>
                  </a:lnTo>
                  <a:lnTo>
                    <a:pt x="6703" y="9308"/>
                  </a:lnTo>
                  <a:lnTo>
                    <a:pt x="6703" y="9035"/>
                  </a:lnTo>
                  <a:lnTo>
                    <a:pt x="5305" y="9035"/>
                  </a:lnTo>
                  <a:cubicBezTo>
                    <a:pt x="6728" y="8494"/>
                    <a:pt x="6138" y="6190"/>
                    <a:pt x="6138" y="6190"/>
                  </a:cubicBezTo>
                  <a:lnTo>
                    <a:pt x="6138" y="6190"/>
                  </a:lnTo>
                  <a:cubicBezTo>
                    <a:pt x="6138" y="6190"/>
                    <a:pt x="5198" y="6774"/>
                    <a:pt x="4614" y="7446"/>
                  </a:cubicBezTo>
                  <a:cubicBezTo>
                    <a:pt x="4147" y="7984"/>
                    <a:pt x="4430" y="8752"/>
                    <a:pt x="4556" y="9035"/>
                  </a:cubicBezTo>
                  <a:lnTo>
                    <a:pt x="2934" y="9035"/>
                  </a:lnTo>
                  <a:lnTo>
                    <a:pt x="2934" y="6190"/>
                  </a:lnTo>
                  <a:lnTo>
                    <a:pt x="3846" y="6190"/>
                  </a:lnTo>
                  <a:cubicBezTo>
                    <a:pt x="4553" y="6190"/>
                    <a:pt x="5124" y="5619"/>
                    <a:pt x="5124" y="4912"/>
                  </a:cubicBezTo>
                  <a:lnTo>
                    <a:pt x="5124" y="3413"/>
                  </a:lnTo>
                  <a:lnTo>
                    <a:pt x="5124" y="2999"/>
                  </a:lnTo>
                  <a:lnTo>
                    <a:pt x="5597" y="2999"/>
                  </a:lnTo>
                  <a:lnTo>
                    <a:pt x="5597" y="2295"/>
                  </a:lnTo>
                  <a:lnTo>
                    <a:pt x="4230" y="2295"/>
                  </a:lnTo>
                  <a:lnTo>
                    <a:pt x="4230" y="188"/>
                  </a:lnTo>
                  <a:cubicBezTo>
                    <a:pt x="4230" y="84"/>
                    <a:pt x="4144" y="1"/>
                    <a:pt x="4040" y="1"/>
                  </a:cubicBezTo>
                  <a:lnTo>
                    <a:pt x="3883" y="1"/>
                  </a:lnTo>
                  <a:cubicBezTo>
                    <a:pt x="3779" y="1"/>
                    <a:pt x="3696" y="84"/>
                    <a:pt x="3696" y="188"/>
                  </a:cubicBezTo>
                  <a:lnTo>
                    <a:pt x="3696" y="2295"/>
                  </a:lnTo>
                  <a:lnTo>
                    <a:pt x="1890" y="2295"/>
                  </a:lnTo>
                  <a:lnTo>
                    <a:pt x="1890" y="188"/>
                  </a:lnTo>
                  <a:cubicBezTo>
                    <a:pt x="1890" y="84"/>
                    <a:pt x="1807" y="1"/>
                    <a:pt x="1702"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 name="Google Shape;743;p41"/>
            <p:cNvSpPr/>
            <p:nvPr/>
          </p:nvSpPr>
          <p:spPr>
            <a:xfrm>
              <a:off x="1397446" y="1715665"/>
              <a:ext cx="181614" cy="251183"/>
            </a:xfrm>
            <a:custGeom>
              <a:avLst/>
              <a:gdLst/>
              <a:ahLst/>
              <a:cxnLst/>
              <a:rect l="l" t="t" r="r" b="b"/>
              <a:pathLst>
                <a:path w="2326" h="3217" extrusionOk="0">
                  <a:moveTo>
                    <a:pt x="0" y="0"/>
                  </a:moveTo>
                  <a:lnTo>
                    <a:pt x="0" y="1938"/>
                  </a:lnTo>
                  <a:cubicBezTo>
                    <a:pt x="0" y="2645"/>
                    <a:pt x="575" y="3216"/>
                    <a:pt x="1281" y="3216"/>
                  </a:cubicBezTo>
                  <a:lnTo>
                    <a:pt x="2326" y="3216"/>
                  </a:lnTo>
                  <a:lnTo>
                    <a:pt x="2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 name="Google Shape;744;p41"/>
            <p:cNvSpPr/>
            <p:nvPr/>
          </p:nvSpPr>
          <p:spPr>
            <a:xfrm>
              <a:off x="1578048" y="1715665"/>
              <a:ext cx="181380" cy="251183"/>
            </a:xfrm>
            <a:custGeom>
              <a:avLst/>
              <a:gdLst/>
              <a:ahLst/>
              <a:cxnLst/>
              <a:rect l="l" t="t" r="r" b="b"/>
              <a:pathLst>
                <a:path w="2323" h="3217" extrusionOk="0">
                  <a:moveTo>
                    <a:pt x="0" y="0"/>
                  </a:moveTo>
                  <a:lnTo>
                    <a:pt x="0" y="3216"/>
                  </a:lnTo>
                  <a:lnTo>
                    <a:pt x="1045" y="3216"/>
                  </a:lnTo>
                  <a:cubicBezTo>
                    <a:pt x="1751" y="3216"/>
                    <a:pt x="2323" y="2645"/>
                    <a:pt x="2323" y="1938"/>
                  </a:cubicBezTo>
                  <a:lnTo>
                    <a:pt x="23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 name="Google Shape;745;p41"/>
            <p:cNvSpPr/>
            <p:nvPr/>
          </p:nvSpPr>
          <p:spPr>
            <a:xfrm>
              <a:off x="1465298" y="1482752"/>
              <a:ext cx="41851" cy="232991"/>
            </a:xfrm>
            <a:custGeom>
              <a:avLst/>
              <a:gdLst/>
              <a:ahLst/>
              <a:cxnLst/>
              <a:rect l="l" t="t" r="r" b="b"/>
              <a:pathLst>
                <a:path w="536" h="2984" extrusionOk="0">
                  <a:moveTo>
                    <a:pt x="188" y="0"/>
                  </a:moveTo>
                  <a:cubicBezTo>
                    <a:pt x="84" y="0"/>
                    <a:pt x="1" y="86"/>
                    <a:pt x="1" y="191"/>
                  </a:cubicBezTo>
                  <a:lnTo>
                    <a:pt x="1" y="2983"/>
                  </a:lnTo>
                  <a:lnTo>
                    <a:pt x="535" y="2983"/>
                  </a:lnTo>
                  <a:lnTo>
                    <a:pt x="535" y="191"/>
                  </a:lnTo>
                  <a:cubicBezTo>
                    <a:pt x="535" y="86"/>
                    <a:pt x="449" y="0"/>
                    <a:pt x="3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 name="Google Shape;746;p41"/>
            <p:cNvSpPr/>
            <p:nvPr/>
          </p:nvSpPr>
          <p:spPr>
            <a:xfrm>
              <a:off x="1647852" y="1482752"/>
              <a:ext cx="41773" cy="232991"/>
            </a:xfrm>
            <a:custGeom>
              <a:avLst/>
              <a:gdLst/>
              <a:ahLst/>
              <a:cxnLst/>
              <a:rect l="l" t="t" r="r" b="b"/>
              <a:pathLst>
                <a:path w="535" h="2984" extrusionOk="0">
                  <a:moveTo>
                    <a:pt x="188" y="0"/>
                  </a:moveTo>
                  <a:cubicBezTo>
                    <a:pt x="86" y="0"/>
                    <a:pt x="0" y="86"/>
                    <a:pt x="0" y="191"/>
                  </a:cubicBezTo>
                  <a:lnTo>
                    <a:pt x="0" y="2983"/>
                  </a:lnTo>
                  <a:lnTo>
                    <a:pt x="535" y="2983"/>
                  </a:lnTo>
                  <a:lnTo>
                    <a:pt x="535" y="191"/>
                  </a:lnTo>
                  <a:cubicBezTo>
                    <a:pt x="535" y="86"/>
                    <a:pt x="449"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 name="Google Shape;747;p41"/>
            <p:cNvSpPr/>
            <p:nvPr/>
          </p:nvSpPr>
          <p:spPr>
            <a:xfrm>
              <a:off x="1359342" y="1662180"/>
              <a:ext cx="218780" cy="54968"/>
            </a:xfrm>
            <a:custGeom>
              <a:avLst/>
              <a:gdLst/>
              <a:ahLst/>
              <a:cxnLst/>
              <a:rect l="l" t="t" r="r" b="b"/>
              <a:pathLst>
                <a:path w="2802" h="704" extrusionOk="0">
                  <a:moveTo>
                    <a:pt x="0" y="0"/>
                  </a:moveTo>
                  <a:lnTo>
                    <a:pt x="0" y="704"/>
                  </a:lnTo>
                  <a:lnTo>
                    <a:pt x="2801" y="704"/>
                  </a:lnTo>
                  <a:lnTo>
                    <a:pt x="28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 name="Google Shape;748;p41"/>
            <p:cNvSpPr/>
            <p:nvPr/>
          </p:nvSpPr>
          <p:spPr>
            <a:xfrm>
              <a:off x="1577345" y="1662180"/>
              <a:ext cx="218546" cy="54968"/>
            </a:xfrm>
            <a:custGeom>
              <a:avLst/>
              <a:gdLst/>
              <a:ahLst/>
              <a:cxnLst/>
              <a:rect l="l" t="t" r="r" b="b"/>
              <a:pathLst>
                <a:path w="2799" h="704" extrusionOk="0">
                  <a:moveTo>
                    <a:pt x="0" y="0"/>
                  </a:moveTo>
                  <a:lnTo>
                    <a:pt x="0" y="704"/>
                  </a:lnTo>
                  <a:lnTo>
                    <a:pt x="2799" y="704"/>
                  </a:lnTo>
                  <a:lnTo>
                    <a:pt x="27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 name="Google Shape;749;p41"/>
            <p:cNvSpPr/>
            <p:nvPr/>
          </p:nvSpPr>
          <p:spPr>
            <a:xfrm>
              <a:off x="1397446" y="1717305"/>
              <a:ext cx="361745" cy="32481"/>
            </a:xfrm>
            <a:custGeom>
              <a:avLst/>
              <a:gdLst/>
              <a:ahLst/>
              <a:cxnLst/>
              <a:rect l="l" t="t" r="r" b="b"/>
              <a:pathLst>
                <a:path w="4633" h="416" extrusionOk="0">
                  <a:moveTo>
                    <a:pt x="0" y="1"/>
                  </a:moveTo>
                  <a:lnTo>
                    <a:pt x="0" y="415"/>
                  </a:lnTo>
                  <a:lnTo>
                    <a:pt x="4633" y="415"/>
                  </a:lnTo>
                  <a:lnTo>
                    <a:pt x="46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750;p41"/>
            <p:cNvSpPr/>
            <p:nvPr/>
          </p:nvSpPr>
          <p:spPr>
            <a:xfrm>
              <a:off x="1387139" y="1966537"/>
              <a:ext cx="505646" cy="807347"/>
            </a:xfrm>
            <a:custGeom>
              <a:avLst/>
              <a:gdLst/>
              <a:ahLst/>
              <a:cxnLst/>
              <a:rect l="l" t="t" r="r" b="b"/>
              <a:pathLst>
                <a:path w="6476" h="10340" extrusionOk="0">
                  <a:moveTo>
                    <a:pt x="2034" y="3118"/>
                  </a:moveTo>
                  <a:lnTo>
                    <a:pt x="2034" y="3121"/>
                  </a:lnTo>
                  <a:lnTo>
                    <a:pt x="2304" y="3121"/>
                  </a:lnTo>
                  <a:lnTo>
                    <a:pt x="2304" y="6082"/>
                  </a:lnTo>
                  <a:lnTo>
                    <a:pt x="2034" y="6082"/>
                  </a:lnTo>
                  <a:cubicBezTo>
                    <a:pt x="1060" y="6082"/>
                    <a:pt x="268" y="5419"/>
                    <a:pt x="268" y="4598"/>
                  </a:cubicBezTo>
                  <a:cubicBezTo>
                    <a:pt x="268" y="3781"/>
                    <a:pt x="1060" y="3118"/>
                    <a:pt x="2034" y="3118"/>
                  </a:cubicBezTo>
                  <a:close/>
                  <a:moveTo>
                    <a:pt x="4445" y="6346"/>
                  </a:moveTo>
                  <a:cubicBezTo>
                    <a:pt x="5422" y="6346"/>
                    <a:pt x="6211" y="7139"/>
                    <a:pt x="6211" y="8113"/>
                  </a:cubicBezTo>
                  <a:lnTo>
                    <a:pt x="6211" y="8306"/>
                  </a:lnTo>
                  <a:cubicBezTo>
                    <a:pt x="6211" y="9280"/>
                    <a:pt x="5422" y="10072"/>
                    <a:pt x="4445" y="10072"/>
                  </a:cubicBezTo>
                  <a:lnTo>
                    <a:pt x="4341" y="10072"/>
                  </a:lnTo>
                  <a:cubicBezTo>
                    <a:pt x="3868" y="10072"/>
                    <a:pt x="3428" y="9888"/>
                    <a:pt x="3094" y="9553"/>
                  </a:cubicBezTo>
                  <a:cubicBezTo>
                    <a:pt x="2759" y="9218"/>
                    <a:pt x="2574" y="8773"/>
                    <a:pt x="2574" y="8306"/>
                  </a:cubicBezTo>
                  <a:lnTo>
                    <a:pt x="2574" y="6349"/>
                  </a:lnTo>
                  <a:lnTo>
                    <a:pt x="2574" y="6346"/>
                  </a:lnTo>
                  <a:close/>
                  <a:moveTo>
                    <a:pt x="2304" y="0"/>
                  </a:moveTo>
                  <a:lnTo>
                    <a:pt x="2304" y="2845"/>
                  </a:lnTo>
                  <a:lnTo>
                    <a:pt x="2034" y="2845"/>
                  </a:lnTo>
                  <a:cubicBezTo>
                    <a:pt x="913" y="2845"/>
                    <a:pt x="0" y="3631"/>
                    <a:pt x="0" y="4595"/>
                  </a:cubicBezTo>
                  <a:cubicBezTo>
                    <a:pt x="0" y="5560"/>
                    <a:pt x="913" y="6346"/>
                    <a:pt x="2034" y="6346"/>
                  </a:cubicBezTo>
                  <a:lnTo>
                    <a:pt x="2304" y="6346"/>
                  </a:lnTo>
                  <a:lnTo>
                    <a:pt x="2304" y="8300"/>
                  </a:lnTo>
                  <a:cubicBezTo>
                    <a:pt x="2304" y="8847"/>
                    <a:pt x="2519" y="9357"/>
                    <a:pt x="2903" y="9741"/>
                  </a:cubicBezTo>
                  <a:cubicBezTo>
                    <a:pt x="3287" y="10128"/>
                    <a:pt x="3797" y="10340"/>
                    <a:pt x="4338" y="10340"/>
                  </a:cubicBezTo>
                  <a:lnTo>
                    <a:pt x="4442" y="10340"/>
                  </a:lnTo>
                  <a:cubicBezTo>
                    <a:pt x="5563" y="10340"/>
                    <a:pt x="6476" y="9427"/>
                    <a:pt x="6472" y="8306"/>
                  </a:cubicBezTo>
                  <a:lnTo>
                    <a:pt x="6472" y="8113"/>
                  </a:lnTo>
                  <a:cubicBezTo>
                    <a:pt x="6472" y="6991"/>
                    <a:pt x="5557" y="6079"/>
                    <a:pt x="4439" y="6079"/>
                  </a:cubicBezTo>
                  <a:lnTo>
                    <a:pt x="2571" y="6079"/>
                  </a:lnTo>
                  <a:lnTo>
                    <a:pt x="2571" y="3118"/>
                  </a:lnTo>
                  <a:lnTo>
                    <a:pt x="6337" y="3118"/>
                  </a:lnTo>
                  <a:lnTo>
                    <a:pt x="6337" y="2845"/>
                  </a:lnTo>
                  <a:lnTo>
                    <a:pt x="2574" y="2845"/>
                  </a:lnTo>
                  <a:lnTo>
                    <a:pt x="2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 name="Google Shape;751;p41"/>
            <p:cNvSpPr/>
            <p:nvPr/>
          </p:nvSpPr>
          <p:spPr>
            <a:xfrm>
              <a:off x="1674010" y="1966537"/>
              <a:ext cx="223465" cy="231273"/>
            </a:xfrm>
            <a:custGeom>
              <a:avLst/>
              <a:gdLst/>
              <a:ahLst/>
              <a:cxnLst/>
              <a:rect l="l" t="t" r="r" b="b"/>
              <a:pathLst>
                <a:path w="2862" h="2962" extrusionOk="0">
                  <a:moveTo>
                    <a:pt x="2104" y="0"/>
                  </a:moveTo>
                  <a:cubicBezTo>
                    <a:pt x="2104" y="0"/>
                    <a:pt x="1158" y="584"/>
                    <a:pt x="578" y="1256"/>
                  </a:cubicBezTo>
                  <a:cubicBezTo>
                    <a:pt x="0" y="1926"/>
                    <a:pt x="578" y="2961"/>
                    <a:pt x="578" y="2961"/>
                  </a:cubicBezTo>
                  <a:cubicBezTo>
                    <a:pt x="580" y="2961"/>
                    <a:pt x="582" y="2961"/>
                    <a:pt x="585" y="2961"/>
                  </a:cubicBezTo>
                  <a:cubicBezTo>
                    <a:pt x="2861" y="2961"/>
                    <a:pt x="2104" y="0"/>
                    <a:pt x="2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752;p41"/>
            <p:cNvSpPr/>
            <p:nvPr/>
          </p:nvSpPr>
          <p:spPr>
            <a:xfrm>
              <a:off x="1719062" y="1966537"/>
              <a:ext cx="178413" cy="231273"/>
            </a:xfrm>
            <a:custGeom>
              <a:avLst/>
              <a:gdLst/>
              <a:ahLst/>
              <a:cxnLst/>
              <a:rect l="l" t="t" r="r" b="b"/>
              <a:pathLst>
                <a:path w="2285" h="2962" extrusionOk="0">
                  <a:moveTo>
                    <a:pt x="1527" y="0"/>
                  </a:moveTo>
                  <a:lnTo>
                    <a:pt x="1" y="2961"/>
                  </a:lnTo>
                  <a:cubicBezTo>
                    <a:pt x="3" y="2961"/>
                    <a:pt x="5" y="2961"/>
                    <a:pt x="8" y="2961"/>
                  </a:cubicBezTo>
                  <a:cubicBezTo>
                    <a:pt x="2284" y="2961"/>
                    <a:pt x="1527" y="3"/>
                    <a:pt x="1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9" name="Google Shape;779;p41"/>
          <p:cNvGrpSpPr/>
          <p:nvPr/>
        </p:nvGrpSpPr>
        <p:grpSpPr>
          <a:xfrm rot="-587220">
            <a:off x="142426" y="4193171"/>
            <a:ext cx="567449" cy="701534"/>
            <a:chOff x="4242245" y="4670305"/>
            <a:chExt cx="461302" cy="570306"/>
          </a:xfrm>
        </p:grpSpPr>
        <p:sp>
          <p:nvSpPr>
            <p:cNvPr id="780" name="Google Shape;780;p41"/>
            <p:cNvSpPr/>
            <p:nvPr/>
          </p:nvSpPr>
          <p:spPr>
            <a:xfrm>
              <a:off x="4242245" y="4670305"/>
              <a:ext cx="460086" cy="570158"/>
            </a:xfrm>
            <a:custGeom>
              <a:avLst/>
              <a:gdLst/>
              <a:ahLst/>
              <a:cxnLst/>
              <a:rect l="l" t="t" r="r" b="b"/>
              <a:pathLst>
                <a:path w="9016" h="11173" extrusionOk="0">
                  <a:moveTo>
                    <a:pt x="4507" y="1"/>
                  </a:moveTo>
                  <a:lnTo>
                    <a:pt x="2071" y="4224"/>
                  </a:lnTo>
                  <a:lnTo>
                    <a:pt x="2707" y="4224"/>
                  </a:lnTo>
                  <a:lnTo>
                    <a:pt x="907" y="7342"/>
                  </a:lnTo>
                  <a:lnTo>
                    <a:pt x="1800" y="7342"/>
                  </a:lnTo>
                  <a:lnTo>
                    <a:pt x="0" y="10460"/>
                  </a:lnTo>
                  <a:lnTo>
                    <a:pt x="4230" y="10460"/>
                  </a:lnTo>
                  <a:lnTo>
                    <a:pt x="4230" y="11172"/>
                  </a:lnTo>
                  <a:lnTo>
                    <a:pt x="4783" y="11172"/>
                  </a:lnTo>
                  <a:lnTo>
                    <a:pt x="4783" y="10460"/>
                  </a:lnTo>
                  <a:lnTo>
                    <a:pt x="9016" y="10460"/>
                  </a:lnTo>
                  <a:lnTo>
                    <a:pt x="7216" y="7342"/>
                  </a:lnTo>
                  <a:lnTo>
                    <a:pt x="8107" y="7342"/>
                  </a:lnTo>
                  <a:lnTo>
                    <a:pt x="6307" y="4224"/>
                  </a:lnTo>
                  <a:lnTo>
                    <a:pt x="6946" y="4224"/>
                  </a:lnTo>
                  <a:lnTo>
                    <a:pt x="4507" y="1"/>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41"/>
            <p:cNvSpPr/>
            <p:nvPr/>
          </p:nvSpPr>
          <p:spPr>
            <a:xfrm>
              <a:off x="4459417" y="5147940"/>
              <a:ext cx="28424" cy="92670"/>
            </a:xfrm>
            <a:custGeom>
              <a:avLst/>
              <a:gdLst/>
              <a:ahLst/>
              <a:cxnLst/>
              <a:rect l="l" t="t" r="r" b="b"/>
              <a:pathLst>
                <a:path w="557" h="1816" extrusionOk="0">
                  <a:moveTo>
                    <a:pt x="1" y="0"/>
                  </a:moveTo>
                  <a:lnTo>
                    <a:pt x="1" y="1816"/>
                  </a:lnTo>
                  <a:lnTo>
                    <a:pt x="557" y="1816"/>
                  </a:lnTo>
                  <a:lnTo>
                    <a:pt x="5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41"/>
            <p:cNvSpPr/>
            <p:nvPr/>
          </p:nvSpPr>
          <p:spPr>
            <a:xfrm>
              <a:off x="4243410" y="4805431"/>
              <a:ext cx="460138" cy="398646"/>
            </a:xfrm>
            <a:custGeom>
              <a:avLst/>
              <a:gdLst/>
              <a:ahLst/>
              <a:cxnLst/>
              <a:rect l="l" t="t" r="r" b="b"/>
              <a:pathLst>
                <a:path w="9017" h="7812" extrusionOk="0">
                  <a:moveTo>
                    <a:pt x="4510" y="0"/>
                  </a:moveTo>
                  <a:lnTo>
                    <a:pt x="1" y="7812"/>
                  </a:lnTo>
                  <a:lnTo>
                    <a:pt x="9016" y="7812"/>
                  </a:lnTo>
                  <a:lnTo>
                    <a:pt x="45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41"/>
            <p:cNvSpPr/>
            <p:nvPr/>
          </p:nvSpPr>
          <p:spPr>
            <a:xfrm>
              <a:off x="4289694" y="4726744"/>
              <a:ext cx="367467" cy="318223"/>
            </a:xfrm>
            <a:custGeom>
              <a:avLst/>
              <a:gdLst/>
              <a:ahLst/>
              <a:cxnLst/>
              <a:rect l="l" t="t" r="r" b="b"/>
              <a:pathLst>
                <a:path w="7201" h="6236" extrusionOk="0">
                  <a:moveTo>
                    <a:pt x="3603" y="0"/>
                  </a:moveTo>
                  <a:lnTo>
                    <a:pt x="0" y="6236"/>
                  </a:lnTo>
                  <a:lnTo>
                    <a:pt x="7200" y="6236"/>
                  </a:lnTo>
                  <a:lnTo>
                    <a:pt x="36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 name="Google Shape;784;p41"/>
            <p:cNvSpPr/>
            <p:nvPr/>
          </p:nvSpPr>
          <p:spPr>
            <a:xfrm>
              <a:off x="4349092" y="4670305"/>
              <a:ext cx="248975" cy="215602"/>
            </a:xfrm>
            <a:custGeom>
              <a:avLst/>
              <a:gdLst/>
              <a:ahLst/>
              <a:cxnLst/>
              <a:rect l="l" t="t" r="r" b="b"/>
              <a:pathLst>
                <a:path w="4879" h="4225" extrusionOk="0">
                  <a:moveTo>
                    <a:pt x="2439" y="1"/>
                  </a:moveTo>
                  <a:lnTo>
                    <a:pt x="0" y="4224"/>
                  </a:lnTo>
                  <a:lnTo>
                    <a:pt x="4878" y="4224"/>
                  </a:lnTo>
                  <a:lnTo>
                    <a:pt x="24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41"/>
            <p:cNvSpPr/>
            <p:nvPr/>
          </p:nvSpPr>
          <p:spPr>
            <a:xfrm>
              <a:off x="4349092" y="4670305"/>
              <a:ext cx="124513" cy="215602"/>
            </a:xfrm>
            <a:custGeom>
              <a:avLst/>
              <a:gdLst/>
              <a:ahLst/>
              <a:cxnLst/>
              <a:rect l="l" t="t" r="r" b="b"/>
              <a:pathLst>
                <a:path w="2440" h="4225" extrusionOk="0">
                  <a:moveTo>
                    <a:pt x="2439" y="1"/>
                  </a:moveTo>
                  <a:lnTo>
                    <a:pt x="0" y="4224"/>
                  </a:lnTo>
                  <a:lnTo>
                    <a:pt x="2439" y="4224"/>
                  </a:lnTo>
                  <a:lnTo>
                    <a:pt x="24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41"/>
            <p:cNvSpPr/>
            <p:nvPr/>
          </p:nvSpPr>
          <p:spPr>
            <a:xfrm>
              <a:off x="4289694" y="4885853"/>
              <a:ext cx="183912" cy="159112"/>
            </a:xfrm>
            <a:custGeom>
              <a:avLst/>
              <a:gdLst/>
              <a:ahLst/>
              <a:cxnLst/>
              <a:rect l="l" t="t" r="r" b="b"/>
              <a:pathLst>
                <a:path w="3604" h="3118" extrusionOk="0">
                  <a:moveTo>
                    <a:pt x="1803" y="0"/>
                  </a:moveTo>
                  <a:lnTo>
                    <a:pt x="0" y="3118"/>
                  </a:lnTo>
                  <a:lnTo>
                    <a:pt x="3603" y="3118"/>
                  </a:lnTo>
                  <a:lnTo>
                    <a:pt x="3603" y="95"/>
                  </a:lnTo>
                  <a:lnTo>
                    <a:pt x="36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787;p41"/>
            <p:cNvSpPr/>
            <p:nvPr/>
          </p:nvSpPr>
          <p:spPr>
            <a:xfrm>
              <a:off x="4243410" y="5044912"/>
              <a:ext cx="230196" cy="159163"/>
            </a:xfrm>
            <a:custGeom>
              <a:avLst/>
              <a:gdLst/>
              <a:ahLst/>
              <a:cxnLst/>
              <a:rect l="l" t="t" r="r" b="b"/>
              <a:pathLst>
                <a:path w="4511" h="3119" extrusionOk="0">
                  <a:moveTo>
                    <a:pt x="1804" y="1"/>
                  </a:moveTo>
                  <a:lnTo>
                    <a:pt x="1" y="3119"/>
                  </a:lnTo>
                  <a:lnTo>
                    <a:pt x="4510" y="3119"/>
                  </a:lnTo>
                  <a:lnTo>
                    <a:pt x="45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4" name="Google Shape;804;p41"/>
          <p:cNvGrpSpPr/>
          <p:nvPr/>
        </p:nvGrpSpPr>
        <p:grpSpPr>
          <a:xfrm rot="-994142">
            <a:off x="7653407" y="399546"/>
            <a:ext cx="1095136" cy="845706"/>
            <a:chOff x="8879809" y="4755125"/>
            <a:chExt cx="678471" cy="523942"/>
          </a:xfrm>
        </p:grpSpPr>
        <p:sp>
          <p:nvSpPr>
            <p:cNvPr id="805" name="Google Shape;805;p41"/>
            <p:cNvSpPr/>
            <p:nvPr/>
          </p:nvSpPr>
          <p:spPr>
            <a:xfrm>
              <a:off x="8880065" y="4755125"/>
              <a:ext cx="678216" cy="523942"/>
            </a:xfrm>
            <a:custGeom>
              <a:avLst/>
              <a:gdLst/>
              <a:ahLst/>
              <a:cxnLst/>
              <a:rect l="l" t="t" r="r" b="b"/>
              <a:pathLst>
                <a:path w="11707" h="9044" extrusionOk="0">
                  <a:moveTo>
                    <a:pt x="848" y="0"/>
                  </a:moveTo>
                  <a:lnTo>
                    <a:pt x="0" y="7228"/>
                  </a:lnTo>
                  <a:lnTo>
                    <a:pt x="4936" y="7228"/>
                  </a:lnTo>
                  <a:lnTo>
                    <a:pt x="4936" y="8309"/>
                  </a:lnTo>
                  <a:lnTo>
                    <a:pt x="4414" y="8309"/>
                  </a:lnTo>
                  <a:lnTo>
                    <a:pt x="4414" y="9043"/>
                  </a:lnTo>
                  <a:lnTo>
                    <a:pt x="7292" y="9043"/>
                  </a:lnTo>
                  <a:lnTo>
                    <a:pt x="7292" y="8309"/>
                  </a:lnTo>
                  <a:lnTo>
                    <a:pt x="6770" y="8309"/>
                  </a:lnTo>
                  <a:lnTo>
                    <a:pt x="6770" y="7228"/>
                  </a:lnTo>
                  <a:lnTo>
                    <a:pt x="11706" y="7228"/>
                  </a:lnTo>
                  <a:lnTo>
                    <a:pt x="10862" y="0"/>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41"/>
            <p:cNvSpPr/>
            <p:nvPr/>
          </p:nvSpPr>
          <p:spPr>
            <a:xfrm>
              <a:off x="8879809" y="4755125"/>
              <a:ext cx="678390" cy="418736"/>
            </a:xfrm>
            <a:custGeom>
              <a:avLst/>
              <a:gdLst/>
              <a:ahLst/>
              <a:cxnLst/>
              <a:rect l="l" t="t" r="r" b="b"/>
              <a:pathLst>
                <a:path w="11710" h="7228" extrusionOk="0">
                  <a:moveTo>
                    <a:pt x="848" y="0"/>
                  </a:moveTo>
                  <a:lnTo>
                    <a:pt x="1" y="7228"/>
                  </a:lnTo>
                  <a:lnTo>
                    <a:pt x="11710" y="7228"/>
                  </a:lnTo>
                  <a:lnTo>
                    <a:pt x="108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41"/>
            <p:cNvSpPr/>
            <p:nvPr/>
          </p:nvSpPr>
          <p:spPr>
            <a:xfrm>
              <a:off x="8913061" y="4784496"/>
              <a:ext cx="612057" cy="360050"/>
            </a:xfrm>
            <a:custGeom>
              <a:avLst/>
              <a:gdLst/>
              <a:ahLst/>
              <a:cxnLst/>
              <a:rect l="l" t="t" r="r" b="b"/>
              <a:pathLst>
                <a:path w="10565" h="6215" extrusionOk="0">
                  <a:moveTo>
                    <a:pt x="726" y="0"/>
                  </a:moveTo>
                  <a:lnTo>
                    <a:pt x="1" y="6214"/>
                  </a:lnTo>
                  <a:lnTo>
                    <a:pt x="10565" y="6214"/>
                  </a:lnTo>
                  <a:lnTo>
                    <a:pt x="9837" y="0"/>
                  </a:lnTo>
                  <a:close/>
                </a:path>
              </a:pathLst>
            </a:custGeom>
            <a:solidFill>
              <a:srgbClr val="B0C5D9">
                <a:alpha val="58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08;p41"/>
            <p:cNvSpPr/>
            <p:nvPr/>
          </p:nvSpPr>
          <p:spPr>
            <a:xfrm>
              <a:off x="9214183" y="4784496"/>
              <a:ext cx="9849" cy="360050"/>
            </a:xfrm>
            <a:custGeom>
              <a:avLst/>
              <a:gdLst/>
              <a:ahLst/>
              <a:cxnLst/>
              <a:rect l="l" t="t" r="r" b="b"/>
              <a:pathLst>
                <a:path w="170" h="6215" extrusionOk="0">
                  <a:moveTo>
                    <a:pt x="0" y="0"/>
                  </a:moveTo>
                  <a:lnTo>
                    <a:pt x="0" y="6214"/>
                  </a:lnTo>
                  <a:lnTo>
                    <a:pt x="169" y="6214"/>
                  </a:lnTo>
                  <a:lnTo>
                    <a:pt x="1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09;p41"/>
            <p:cNvSpPr/>
            <p:nvPr/>
          </p:nvSpPr>
          <p:spPr>
            <a:xfrm>
              <a:off x="9301890" y="4783916"/>
              <a:ext cx="23926" cy="360282"/>
            </a:xfrm>
            <a:custGeom>
              <a:avLst/>
              <a:gdLst/>
              <a:ahLst/>
              <a:cxnLst/>
              <a:rect l="l" t="t" r="r" b="b"/>
              <a:pathLst>
                <a:path w="413" h="6219" extrusionOk="0">
                  <a:moveTo>
                    <a:pt x="170" y="1"/>
                  </a:moveTo>
                  <a:lnTo>
                    <a:pt x="1" y="7"/>
                  </a:lnTo>
                  <a:lnTo>
                    <a:pt x="243" y="6218"/>
                  </a:lnTo>
                  <a:lnTo>
                    <a:pt x="412" y="6212"/>
                  </a:lnTo>
                  <a:lnTo>
                    <a:pt x="1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810;p41"/>
            <p:cNvSpPr/>
            <p:nvPr/>
          </p:nvSpPr>
          <p:spPr>
            <a:xfrm>
              <a:off x="9390350" y="4784264"/>
              <a:ext cx="37772" cy="360630"/>
            </a:xfrm>
            <a:custGeom>
              <a:avLst/>
              <a:gdLst/>
              <a:ahLst/>
              <a:cxnLst/>
              <a:rect l="l" t="t" r="r" b="b"/>
              <a:pathLst>
                <a:path w="652" h="6225" extrusionOk="0">
                  <a:moveTo>
                    <a:pt x="166" y="1"/>
                  </a:moveTo>
                  <a:lnTo>
                    <a:pt x="0" y="13"/>
                  </a:lnTo>
                  <a:lnTo>
                    <a:pt x="483" y="6224"/>
                  </a:lnTo>
                  <a:lnTo>
                    <a:pt x="652" y="6212"/>
                  </a:lnTo>
                  <a:lnTo>
                    <a:pt x="1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41"/>
            <p:cNvSpPr/>
            <p:nvPr/>
          </p:nvSpPr>
          <p:spPr>
            <a:xfrm>
              <a:off x="9111878" y="4784496"/>
              <a:ext cx="23868" cy="360224"/>
            </a:xfrm>
            <a:custGeom>
              <a:avLst/>
              <a:gdLst/>
              <a:ahLst/>
              <a:cxnLst/>
              <a:rect l="l" t="t" r="r" b="b"/>
              <a:pathLst>
                <a:path w="412" h="6218" extrusionOk="0">
                  <a:moveTo>
                    <a:pt x="243" y="0"/>
                  </a:moveTo>
                  <a:lnTo>
                    <a:pt x="0" y="6211"/>
                  </a:lnTo>
                  <a:lnTo>
                    <a:pt x="169" y="6217"/>
                  </a:lnTo>
                  <a:lnTo>
                    <a:pt x="412" y="6"/>
                  </a:lnTo>
                  <a:lnTo>
                    <a:pt x="2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41"/>
            <p:cNvSpPr/>
            <p:nvPr/>
          </p:nvSpPr>
          <p:spPr>
            <a:xfrm>
              <a:off x="9009689" y="4784264"/>
              <a:ext cx="38004" cy="360630"/>
            </a:xfrm>
            <a:custGeom>
              <a:avLst/>
              <a:gdLst/>
              <a:ahLst/>
              <a:cxnLst/>
              <a:rect l="l" t="t" r="r" b="b"/>
              <a:pathLst>
                <a:path w="656" h="6225" extrusionOk="0">
                  <a:moveTo>
                    <a:pt x="489" y="1"/>
                  </a:moveTo>
                  <a:lnTo>
                    <a:pt x="1" y="6212"/>
                  </a:lnTo>
                  <a:lnTo>
                    <a:pt x="170" y="6224"/>
                  </a:lnTo>
                  <a:lnTo>
                    <a:pt x="655" y="13"/>
                  </a:lnTo>
                  <a:lnTo>
                    <a:pt x="4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13;p41"/>
            <p:cNvSpPr/>
            <p:nvPr/>
          </p:nvSpPr>
          <p:spPr>
            <a:xfrm>
              <a:off x="8946545" y="4851405"/>
              <a:ext cx="544971" cy="9791"/>
            </a:xfrm>
            <a:custGeom>
              <a:avLst/>
              <a:gdLst/>
              <a:ahLst/>
              <a:cxnLst/>
              <a:rect l="l" t="t" r="r" b="b"/>
              <a:pathLst>
                <a:path w="9407" h="169" extrusionOk="0">
                  <a:moveTo>
                    <a:pt x="0" y="0"/>
                  </a:moveTo>
                  <a:lnTo>
                    <a:pt x="0" y="169"/>
                  </a:lnTo>
                  <a:lnTo>
                    <a:pt x="9406" y="169"/>
                  </a:lnTo>
                  <a:lnTo>
                    <a:pt x="94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 name="Google Shape;814;p41"/>
            <p:cNvSpPr/>
            <p:nvPr/>
          </p:nvSpPr>
          <p:spPr>
            <a:xfrm>
              <a:off x="8938203" y="4923470"/>
              <a:ext cx="561656" cy="9849"/>
            </a:xfrm>
            <a:custGeom>
              <a:avLst/>
              <a:gdLst/>
              <a:ahLst/>
              <a:cxnLst/>
              <a:rect l="l" t="t" r="r" b="b"/>
              <a:pathLst>
                <a:path w="9695" h="170" extrusionOk="0">
                  <a:moveTo>
                    <a:pt x="0" y="0"/>
                  </a:moveTo>
                  <a:lnTo>
                    <a:pt x="0" y="169"/>
                  </a:lnTo>
                  <a:lnTo>
                    <a:pt x="9694" y="169"/>
                  </a:lnTo>
                  <a:lnTo>
                    <a:pt x="96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41"/>
            <p:cNvSpPr/>
            <p:nvPr/>
          </p:nvSpPr>
          <p:spPr>
            <a:xfrm>
              <a:off x="8929977" y="4995362"/>
              <a:ext cx="578398" cy="9791"/>
            </a:xfrm>
            <a:custGeom>
              <a:avLst/>
              <a:gdLst/>
              <a:ahLst/>
              <a:cxnLst/>
              <a:rect l="l" t="t" r="r" b="b"/>
              <a:pathLst>
                <a:path w="9984" h="169" extrusionOk="0">
                  <a:moveTo>
                    <a:pt x="1" y="0"/>
                  </a:moveTo>
                  <a:lnTo>
                    <a:pt x="1" y="169"/>
                  </a:lnTo>
                  <a:lnTo>
                    <a:pt x="9984" y="169"/>
                  </a:lnTo>
                  <a:lnTo>
                    <a:pt x="99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41"/>
            <p:cNvSpPr/>
            <p:nvPr/>
          </p:nvSpPr>
          <p:spPr>
            <a:xfrm>
              <a:off x="8921461" y="5067427"/>
              <a:ext cx="595314" cy="9849"/>
            </a:xfrm>
            <a:custGeom>
              <a:avLst/>
              <a:gdLst/>
              <a:ahLst/>
              <a:cxnLst/>
              <a:rect l="l" t="t" r="r" b="b"/>
              <a:pathLst>
                <a:path w="10276" h="170" extrusionOk="0">
                  <a:moveTo>
                    <a:pt x="0" y="0"/>
                  </a:moveTo>
                  <a:lnTo>
                    <a:pt x="0" y="169"/>
                  </a:lnTo>
                  <a:lnTo>
                    <a:pt x="10275" y="169"/>
                  </a:lnTo>
                  <a:lnTo>
                    <a:pt x="102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17;p41"/>
            <p:cNvSpPr/>
            <p:nvPr/>
          </p:nvSpPr>
          <p:spPr>
            <a:xfrm>
              <a:off x="9165927" y="5172397"/>
              <a:ext cx="106132" cy="85450"/>
            </a:xfrm>
            <a:custGeom>
              <a:avLst/>
              <a:gdLst/>
              <a:ahLst/>
              <a:cxnLst/>
              <a:rect l="l" t="t" r="r" b="b"/>
              <a:pathLst>
                <a:path w="1832" h="1475" extrusionOk="0">
                  <a:moveTo>
                    <a:pt x="1" y="0"/>
                  </a:moveTo>
                  <a:lnTo>
                    <a:pt x="1" y="1475"/>
                  </a:lnTo>
                  <a:lnTo>
                    <a:pt x="1832" y="1475"/>
                  </a:lnTo>
                  <a:lnTo>
                    <a:pt x="18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 name="Google Shape;818;p41"/>
            <p:cNvSpPr/>
            <p:nvPr/>
          </p:nvSpPr>
          <p:spPr>
            <a:xfrm>
              <a:off x="9135688" y="5236468"/>
              <a:ext cx="166440" cy="42580"/>
            </a:xfrm>
            <a:custGeom>
              <a:avLst/>
              <a:gdLst/>
              <a:ahLst/>
              <a:cxnLst/>
              <a:rect l="l" t="t" r="r" b="b"/>
              <a:pathLst>
                <a:path w="2873" h="735" extrusionOk="0">
                  <a:moveTo>
                    <a:pt x="1" y="0"/>
                  </a:moveTo>
                  <a:lnTo>
                    <a:pt x="1" y="734"/>
                  </a:lnTo>
                  <a:lnTo>
                    <a:pt x="2873" y="734"/>
                  </a:lnTo>
                  <a:lnTo>
                    <a:pt x="28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41"/>
            <p:cNvSpPr/>
            <p:nvPr/>
          </p:nvSpPr>
          <p:spPr>
            <a:xfrm>
              <a:off x="9219190" y="4755125"/>
              <a:ext cx="339021" cy="523942"/>
            </a:xfrm>
            <a:custGeom>
              <a:avLst/>
              <a:gdLst/>
              <a:ahLst/>
              <a:cxnLst/>
              <a:rect l="l" t="t" r="r" b="b"/>
              <a:pathLst>
                <a:path w="5852" h="9044" extrusionOk="0">
                  <a:moveTo>
                    <a:pt x="0" y="0"/>
                  </a:moveTo>
                  <a:lnTo>
                    <a:pt x="0" y="9043"/>
                  </a:lnTo>
                  <a:lnTo>
                    <a:pt x="1435" y="9043"/>
                  </a:lnTo>
                  <a:lnTo>
                    <a:pt x="1435" y="8309"/>
                  </a:lnTo>
                  <a:lnTo>
                    <a:pt x="913" y="8309"/>
                  </a:lnTo>
                  <a:lnTo>
                    <a:pt x="913" y="7228"/>
                  </a:lnTo>
                  <a:lnTo>
                    <a:pt x="5852" y="7228"/>
                  </a:lnTo>
                  <a:lnTo>
                    <a:pt x="5007" y="0"/>
                  </a:lnTo>
                  <a:close/>
                </a:path>
              </a:pathLst>
            </a:custGeom>
            <a:solidFill>
              <a:srgbClr val="FFFFFF">
                <a:alpha val="28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108" name="Picture 107" descr="Solar Highway 2030"/>
          <p:cNvPicPr>
            <a:picLocks noChangeAspect="1"/>
          </p:cNvPicPr>
          <p:nvPr/>
        </p:nvPicPr>
        <p:blipFill>
          <a:blip r:embed="rId3"/>
          <a:stretch>
            <a:fillRect/>
          </a:stretch>
        </p:blipFill>
        <p:spPr>
          <a:xfrm>
            <a:off x="5415966" y="1356931"/>
            <a:ext cx="3370047" cy="3123623"/>
          </a:xfrm>
          <a:prstGeom prst="rect">
            <a:avLst/>
          </a:prstGeom>
        </p:spPr>
      </p:pic>
      <p:sp>
        <p:nvSpPr>
          <p:cNvPr id="3" name="Subtitle 2"/>
          <p:cNvSpPr>
            <a:spLocks noGrp="1"/>
          </p:cNvSpPr>
          <p:nvPr>
            <p:ph type="subTitle" idx="1"/>
          </p:nvPr>
        </p:nvSpPr>
        <p:spPr/>
        <p:txBody>
          <a:bodyPr/>
          <a:lstStyle/>
          <a:p>
            <a:r>
              <a:rPr lang="en-US" dirty="0"/>
              <a:t>METHODOLOGY-METHODOLOGY- METHODOLOGY-METHODOLOGY- METHODOLOGY-METHODOLOGY</a:t>
            </a:r>
            <a:endParaRPr lang="en-IN"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44"/>
          <p:cNvSpPr txBox="1">
            <a:spLocks noGrp="1"/>
          </p:cNvSpPr>
          <p:nvPr>
            <p:ph type="title"/>
          </p:nvPr>
        </p:nvSpPr>
        <p:spPr>
          <a:xfrm>
            <a:off x="970838" y="369843"/>
            <a:ext cx="7307253"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PREDICTED ILLUSTRATION</a:t>
            </a:r>
            <a:endParaRPr dirty="0"/>
          </a:p>
        </p:txBody>
      </p:sp>
      <p:grpSp>
        <p:nvGrpSpPr>
          <p:cNvPr id="1075" name="Google Shape;1075;p44"/>
          <p:cNvGrpSpPr/>
          <p:nvPr/>
        </p:nvGrpSpPr>
        <p:grpSpPr>
          <a:xfrm rot="-1038760">
            <a:off x="391123" y="134271"/>
            <a:ext cx="293581" cy="913784"/>
            <a:chOff x="3091250" y="2304000"/>
            <a:chExt cx="149163" cy="461775"/>
          </a:xfrm>
        </p:grpSpPr>
        <p:grpSp>
          <p:nvGrpSpPr>
            <p:cNvPr id="1076" name="Google Shape;1076;p44"/>
            <p:cNvGrpSpPr/>
            <p:nvPr/>
          </p:nvGrpSpPr>
          <p:grpSpPr>
            <a:xfrm>
              <a:off x="3091250" y="2515500"/>
              <a:ext cx="133925" cy="250275"/>
              <a:chOff x="3091250" y="2515500"/>
              <a:chExt cx="133925" cy="250275"/>
            </a:xfrm>
          </p:grpSpPr>
          <p:sp>
            <p:nvSpPr>
              <p:cNvPr id="1077" name="Google Shape;1077;p44"/>
              <p:cNvSpPr/>
              <p:nvPr/>
            </p:nvSpPr>
            <p:spPr>
              <a:xfrm>
                <a:off x="3091525" y="2515500"/>
                <a:ext cx="133650" cy="250275"/>
              </a:xfrm>
              <a:custGeom>
                <a:avLst/>
                <a:gdLst/>
                <a:ahLst/>
                <a:cxnLst/>
                <a:rect l="l" t="t" r="r" b="b"/>
                <a:pathLst>
                  <a:path w="5346" h="10011" extrusionOk="0">
                    <a:moveTo>
                      <a:pt x="1337" y="0"/>
                    </a:moveTo>
                    <a:lnTo>
                      <a:pt x="1337" y="845"/>
                    </a:lnTo>
                    <a:lnTo>
                      <a:pt x="1" y="845"/>
                    </a:lnTo>
                    <a:lnTo>
                      <a:pt x="1" y="10011"/>
                    </a:lnTo>
                    <a:lnTo>
                      <a:pt x="5346" y="10011"/>
                    </a:lnTo>
                    <a:lnTo>
                      <a:pt x="5346" y="845"/>
                    </a:lnTo>
                    <a:lnTo>
                      <a:pt x="4009" y="845"/>
                    </a:lnTo>
                    <a:lnTo>
                      <a:pt x="4009" y="0"/>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 name="Google Shape;1078;p44"/>
              <p:cNvSpPr/>
              <p:nvPr/>
            </p:nvSpPr>
            <p:spPr>
              <a:xfrm>
                <a:off x="3091250" y="2536600"/>
                <a:ext cx="66825" cy="229175"/>
              </a:xfrm>
              <a:custGeom>
                <a:avLst/>
                <a:gdLst/>
                <a:ahLst/>
                <a:cxnLst/>
                <a:rect l="l" t="t" r="r" b="b"/>
                <a:pathLst>
                  <a:path w="2673" h="9167" extrusionOk="0">
                    <a:moveTo>
                      <a:pt x="0" y="1"/>
                    </a:moveTo>
                    <a:lnTo>
                      <a:pt x="0" y="9167"/>
                    </a:lnTo>
                    <a:lnTo>
                      <a:pt x="2673" y="9167"/>
                    </a:lnTo>
                    <a:lnTo>
                      <a:pt x="26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44"/>
              <p:cNvSpPr/>
              <p:nvPr/>
            </p:nvSpPr>
            <p:spPr>
              <a:xfrm>
                <a:off x="3157975" y="2536600"/>
                <a:ext cx="66850" cy="229175"/>
              </a:xfrm>
              <a:custGeom>
                <a:avLst/>
                <a:gdLst/>
                <a:ahLst/>
                <a:cxnLst/>
                <a:rect l="l" t="t" r="r" b="b"/>
                <a:pathLst>
                  <a:path w="2674" h="9167" extrusionOk="0">
                    <a:moveTo>
                      <a:pt x="1" y="1"/>
                    </a:moveTo>
                    <a:lnTo>
                      <a:pt x="1" y="9167"/>
                    </a:lnTo>
                    <a:lnTo>
                      <a:pt x="2673" y="9167"/>
                    </a:lnTo>
                    <a:lnTo>
                      <a:pt x="2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44"/>
              <p:cNvSpPr/>
              <p:nvPr/>
            </p:nvSpPr>
            <p:spPr>
              <a:xfrm>
                <a:off x="3124650" y="2515500"/>
                <a:ext cx="66677" cy="21275"/>
              </a:xfrm>
              <a:custGeom>
                <a:avLst/>
                <a:gdLst/>
                <a:ahLst/>
                <a:cxnLst/>
                <a:rect l="l" t="t" r="r" b="b"/>
                <a:pathLst>
                  <a:path w="1334" h="851" extrusionOk="0">
                    <a:moveTo>
                      <a:pt x="1" y="0"/>
                    </a:moveTo>
                    <a:lnTo>
                      <a:pt x="1" y="851"/>
                    </a:lnTo>
                    <a:lnTo>
                      <a:pt x="1334" y="851"/>
                    </a:lnTo>
                    <a:lnTo>
                      <a:pt x="13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 name="Google Shape;1081;p44"/>
              <p:cNvSpPr/>
              <p:nvPr/>
            </p:nvSpPr>
            <p:spPr>
              <a:xfrm>
                <a:off x="3157975" y="2515500"/>
                <a:ext cx="33425" cy="21275"/>
              </a:xfrm>
              <a:custGeom>
                <a:avLst/>
                <a:gdLst/>
                <a:ahLst/>
                <a:cxnLst/>
                <a:rect l="l" t="t" r="r" b="b"/>
                <a:pathLst>
                  <a:path w="1337" h="851" extrusionOk="0">
                    <a:moveTo>
                      <a:pt x="1" y="0"/>
                    </a:moveTo>
                    <a:lnTo>
                      <a:pt x="1" y="851"/>
                    </a:lnTo>
                    <a:lnTo>
                      <a:pt x="1337" y="851"/>
                    </a:lnTo>
                    <a:lnTo>
                      <a:pt x="1337" y="0"/>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 name="Google Shape;1082;p44"/>
              <p:cNvSpPr/>
              <p:nvPr/>
            </p:nvSpPr>
            <p:spPr>
              <a:xfrm>
                <a:off x="3091250" y="2536600"/>
                <a:ext cx="27825" cy="229175"/>
              </a:xfrm>
              <a:custGeom>
                <a:avLst/>
                <a:gdLst/>
                <a:ahLst/>
                <a:cxnLst/>
                <a:rect l="l" t="t" r="r" b="b"/>
                <a:pathLst>
                  <a:path w="1113" h="9167" extrusionOk="0">
                    <a:moveTo>
                      <a:pt x="0" y="1"/>
                    </a:moveTo>
                    <a:lnTo>
                      <a:pt x="0" y="9167"/>
                    </a:lnTo>
                    <a:lnTo>
                      <a:pt x="1112" y="9167"/>
                    </a:lnTo>
                    <a:lnTo>
                      <a:pt x="11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 name="Google Shape;1083;p44"/>
              <p:cNvSpPr/>
              <p:nvPr/>
            </p:nvSpPr>
            <p:spPr>
              <a:xfrm>
                <a:off x="3197075" y="2536600"/>
                <a:ext cx="27900" cy="229175"/>
              </a:xfrm>
              <a:custGeom>
                <a:avLst/>
                <a:gdLst/>
                <a:ahLst/>
                <a:cxnLst/>
                <a:rect l="l" t="t" r="r" b="b"/>
                <a:pathLst>
                  <a:path w="1116" h="9167" extrusionOk="0">
                    <a:moveTo>
                      <a:pt x="0" y="1"/>
                    </a:moveTo>
                    <a:lnTo>
                      <a:pt x="0" y="9167"/>
                    </a:lnTo>
                    <a:lnTo>
                      <a:pt x="1115" y="9167"/>
                    </a:lnTo>
                    <a:lnTo>
                      <a:pt x="11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 name="Google Shape;1084;p44"/>
              <p:cNvSpPr/>
              <p:nvPr/>
            </p:nvSpPr>
            <p:spPr>
              <a:xfrm>
                <a:off x="3110225" y="2575400"/>
                <a:ext cx="95625" cy="170025"/>
              </a:xfrm>
              <a:custGeom>
                <a:avLst/>
                <a:gdLst/>
                <a:ahLst/>
                <a:cxnLst/>
                <a:rect l="l" t="t" r="r" b="b"/>
                <a:pathLst>
                  <a:path w="3825" h="6801" extrusionOk="0">
                    <a:moveTo>
                      <a:pt x="0" y="0"/>
                    </a:moveTo>
                    <a:lnTo>
                      <a:pt x="0" y="6801"/>
                    </a:lnTo>
                    <a:lnTo>
                      <a:pt x="3824" y="6801"/>
                    </a:lnTo>
                    <a:lnTo>
                      <a:pt x="3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 name="Google Shape;1085;p44"/>
              <p:cNvSpPr/>
              <p:nvPr/>
            </p:nvSpPr>
            <p:spPr>
              <a:xfrm>
                <a:off x="3115200" y="25823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 name="Google Shape;1086;p44"/>
              <p:cNvSpPr/>
              <p:nvPr/>
            </p:nvSpPr>
            <p:spPr>
              <a:xfrm>
                <a:off x="3157975" y="25823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 name="Google Shape;1087;p44"/>
              <p:cNvSpPr/>
              <p:nvPr/>
            </p:nvSpPr>
            <p:spPr>
              <a:xfrm>
                <a:off x="3115200" y="2605325"/>
                <a:ext cx="42875" cy="20000"/>
              </a:xfrm>
              <a:custGeom>
                <a:avLst/>
                <a:gdLst/>
                <a:ahLst/>
                <a:cxnLst/>
                <a:rect l="l" t="t" r="r" b="b"/>
                <a:pathLst>
                  <a:path w="1715" h="800" extrusionOk="0">
                    <a:moveTo>
                      <a:pt x="1" y="1"/>
                    </a:moveTo>
                    <a:lnTo>
                      <a:pt x="1" y="800"/>
                    </a:lnTo>
                    <a:lnTo>
                      <a:pt x="1715" y="800"/>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 name="Google Shape;1088;p44"/>
              <p:cNvSpPr/>
              <p:nvPr/>
            </p:nvSpPr>
            <p:spPr>
              <a:xfrm>
                <a:off x="3157975" y="2605325"/>
                <a:ext cx="42875" cy="20000"/>
              </a:xfrm>
              <a:custGeom>
                <a:avLst/>
                <a:gdLst/>
                <a:ahLst/>
                <a:cxnLst/>
                <a:rect l="l" t="t" r="r" b="b"/>
                <a:pathLst>
                  <a:path w="1715" h="800" extrusionOk="0">
                    <a:moveTo>
                      <a:pt x="1" y="1"/>
                    </a:moveTo>
                    <a:lnTo>
                      <a:pt x="1" y="800"/>
                    </a:lnTo>
                    <a:lnTo>
                      <a:pt x="1715" y="800"/>
                    </a:lnTo>
                    <a:lnTo>
                      <a:pt x="1715" y="1"/>
                    </a:lnTo>
                    <a:close/>
                  </a:path>
                </a:pathLst>
              </a:custGeom>
              <a:solidFill>
                <a:srgbClr val="76C6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 name="Google Shape;1089;p44"/>
              <p:cNvSpPr/>
              <p:nvPr/>
            </p:nvSpPr>
            <p:spPr>
              <a:xfrm>
                <a:off x="3115200" y="2628300"/>
                <a:ext cx="42875" cy="20000"/>
              </a:xfrm>
              <a:custGeom>
                <a:avLst/>
                <a:gdLst/>
                <a:ahLst/>
                <a:cxnLst/>
                <a:rect l="l" t="t" r="r" b="b"/>
                <a:pathLst>
                  <a:path w="1715" h="800" extrusionOk="0">
                    <a:moveTo>
                      <a:pt x="1" y="0"/>
                    </a:moveTo>
                    <a:lnTo>
                      <a:pt x="1" y="799"/>
                    </a:lnTo>
                    <a:lnTo>
                      <a:pt x="1715" y="799"/>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 name="Google Shape;1090;p44"/>
              <p:cNvSpPr/>
              <p:nvPr/>
            </p:nvSpPr>
            <p:spPr>
              <a:xfrm>
                <a:off x="3157975" y="2628300"/>
                <a:ext cx="42875" cy="20000"/>
              </a:xfrm>
              <a:custGeom>
                <a:avLst/>
                <a:gdLst/>
                <a:ahLst/>
                <a:cxnLst/>
                <a:rect l="l" t="t" r="r" b="b"/>
                <a:pathLst>
                  <a:path w="1715" h="800" extrusionOk="0">
                    <a:moveTo>
                      <a:pt x="1" y="0"/>
                    </a:moveTo>
                    <a:lnTo>
                      <a:pt x="1" y="799"/>
                    </a:lnTo>
                    <a:lnTo>
                      <a:pt x="1715" y="799"/>
                    </a:lnTo>
                    <a:lnTo>
                      <a:pt x="1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 name="Google Shape;1091;p44"/>
              <p:cNvSpPr/>
              <p:nvPr/>
            </p:nvSpPr>
            <p:spPr>
              <a:xfrm>
                <a:off x="3115200" y="26511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 name="Google Shape;1092;p44"/>
              <p:cNvSpPr/>
              <p:nvPr/>
            </p:nvSpPr>
            <p:spPr>
              <a:xfrm>
                <a:off x="3157975" y="26511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 name="Google Shape;1093;p44"/>
              <p:cNvSpPr/>
              <p:nvPr/>
            </p:nvSpPr>
            <p:spPr>
              <a:xfrm>
                <a:off x="3115200" y="2674075"/>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 name="Google Shape;1094;p44"/>
              <p:cNvSpPr/>
              <p:nvPr/>
            </p:nvSpPr>
            <p:spPr>
              <a:xfrm>
                <a:off x="3157975" y="2674075"/>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 name="Google Shape;1095;p44"/>
              <p:cNvSpPr/>
              <p:nvPr/>
            </p:nvSpPr>
            <p:spPr>
              <a:xfrm>
                <a:off x="3115200" y="269702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 name="Google Shape;1096;p44"/>
              <p:cNvSpPr/>
              <p:nvPr/>
            </p:nvSpPr>
            <p:spPr>
              <a:xfrm>
                <a:off x="3157975" y="269702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 name="Google Shape;1097;p44"/>
              <p:cNvSpPr/>
              <p:nvPr/>
            </p:nvSpPr>
            <p:spPr>
              <a:xfrm>
                <a:off x="3115200" y="2720000"/>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 name="Google Shape;1098;p44"/>
              <p:cNvSpPr/>
              <p:nvPr/>
            </p:nvSpPr>
            <p:spPr>
              <a:xfrm>
                <a:off x="3157975" y="2720000"/>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 name="Google Shape;1099;p44"/>
              <p:cNvSpPr/>
              <p:nvPr/>
            </p:nvSpPr>
            <p:spPr>
              <a:xfrm>
                <a:off x="3155900" y="2543900"/>
                <a:ext cx="4325" cy="24750"/>
              </a:xfrm>
              <a:custGeom>
                <a:avLst/>
                <a:gdLst/>
                <a:ahLst/>
                <a:cxnLst/>
                <a:rect l="l" t="t" r="r" b="b"/>
                <a:pathLst>
                  <a:path w="173" h="990" extrusionOk="0">
                    <a:moveTo>
                      <a:pt x="1" y="1"/>
                    </a:moveTo>
                    <a:lnTo>
                      <a:pt x="1" y="990"/>
                    </a:lnTo>
                    <a:lnTo>
                      <a:pt x="173" y="990"/>
                    </a:lnTo>
                    <a:lnTo>
                      <a:pt x="1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 name="Google Shape;1100;p44"/>
              <p:cNvSpPr/>
              <p:nvPr/>
            </p:nvSpPr>
            <p:spPr>
              <a:xfrm>
                <a:off x="3145775" y="2554125"/>
                <a:ext cx="24675" cy="4325"/>
              </a:xfrm>
              <a:custGeom>
                <a:avLst/>
                <a:gdLst/>
                <a:ahLst/>
                <a:cxnLst/>
                <a:rect l="l" t="t" r="r" b="b"/>
                <a:pathLst>
                  <a:path w="987" h="173" extrusionOk="0">
                    <a:moveTo>
                      <a:pt x="0" y="0"/>
                    </a:moveTo>
                    <a:lnTo>
                      <a:pt x="0" y="172"/>
                    </a:lnTo>
                    <a:lnTo>
                      <a:pt x="986" y="172"/>
                    </a:lnTo>
                    <a:lnTo>
                      <a:pt x="9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1" name="Google Shape;1101;p44"/>
            <p:cNvGrpSpPr/>
            <p:nvPr/>
          </p:nvGrpSpPr>
          <p:grpSpPr>
            <a:xfrm>
              <a:off x="3146663" y="2304000"/>
              <a:ext cx="93750" cy="96550"/>
              <a:chOff x="3146663" y="2304000"/>
              <a:chExt cx="93750" cy="96550"/>
            </a:xfrm>
          </p:grpSpPr>
          <p:sp>
            <p:nvSpPr>
              <p:cNvPr id="1102" name="Google Shape;1102;p44"/>
              <p:cNvSpPr/>
              <p:nvPr/>
            </p:nvSpPr>
            <p:spPr>
              <a:xfrm>
                <a:off x="3147113" y="2304000"/>
                <a:ext cx="93300" cy="96475"/>
              </a:xfrm>
              <a:custGeom>
                <a:avLst/>
                <a:gdLst/>
                <a:ahLst/>
                <a:cxnLst/>
                <a:rect l="l" t="t" r="r" b="b"/>
                <a:pathLst>
                  <a:path w="3732" h="3859" extrusionOk="0">
                    <a:moveTo>
                      <a:pt x="2747" y="1"/>
                    </a:moveTo>
                    <a:cubicBezTo>
                      <a:pt x="2746" y="1"/>
                      <a:pt x="1518" y="760"/>
                      <a:pt x="762" y="1635"/>
                    </a:cubicBezTo>
                    <a:cubicBezTo>
                      <a:pt x="0" y="2510"/>
                      <a:pt x="762" y="3859"/>
                      <a:pt x="762" y="3859"/>
                    </a:cubicBezTo>
                    <a:cubicBezTo>
                      <a:pt x="768" y="3859"/>
                      <a:pt x="774" y="3859"/>
                      <a:pt x="780" y="3859"/>
                    </a:cubicBezTo>
                    <a:cubicBezTo>
                      <a:pt x="3732" y="3859"/>
                      <a:pt x="2747" y="1"/>
                      <a:pt x="2747"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 name="Google Shape;1103;p44"/>
              <p:cNvSpPr/>
              <p:nvPr/>
            </p:nvSpPr>
            <p:spPr>
              <a:xfrm>
                <a:off x="3146663" y="2304075"/>
                <a:ext cx="93500" cy="96475"/>
              </a:xfrm>
              <a:custGeom>
                <a:avLst/>
                <a:gdLst/>
                <a:ahLst/>
                <a:cxnLst/>
                <a:rect l="l" t="t" r="r" b="b"/>
                <a:pathLst>
                  <a:path w="3740" h="3859" extrusionOk="0">
                    <a:moveTo>
                      <a:pt x="2747" y="1"/>
                    </a:moveTo>
                    <a:cubicBezTo>
                      <a:pt x="2747" y="1"/>
                      <a:pt x="1521" y="760"/>
                      <a:pt x="763" y="1638"/>
                    </a:cubicBezTo>
                    <a:cubicBezTo>
                      <a:pt x="1" y="2514"/>
                      <a:pt x="763" y="3859"/>
                      <a:pt x="763" y="3859"/>
                    </a:cubicBezTo>
                    <a:cubicBezTo>
                      <a:pt x="767" y="3859"/>
                      <a:pt x="772" y="3859"/>
                      <a:pt x="777" y="3859"/>
                    </a:cubicBezTo>
                    <a:cubicBezTo>
                      <a:pt x="3739" y="3859"/>
                      <a:pt x="2747" y="1"/>
                      <a:pt x="27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 name="Google Shape;1104;p44"/>
              <p:cNvSpPr/>
              <p:nvPr/>
            </p:nvSpPr>
            <p:spPr>
              <a:xfrm>
                <a:off x="3165713" y="2304075"/>
                <a:ext cx="74400" cy="96475"/>
              </a:xfrm>
              <a:custGeom>
                <a:avLst/>
                <a:gdLst/>
                <a:ahLst/>
                <a:cxnLst/>
                <a:rect l="l" t="t" r="r" b="b"/>
                <a:pathLst>
                  <a:path w="2976" h="3859" extrusionOk="0">
                    <a:moveTo>
                      <a:pt x="1985" y="1"/>
                    </a:moveTo>
                    <a:cubicBezTo>
                      <a:pt x="1985" y="1"/>
                      <a:pt x="1985" y="1"/>
                      <a:pt x="1985" y="1"/>
                    </a:cubicBezTo>
                    <a:lnTo>
                      <a:pt x="1" y="3859"/>
                    </a:lnTo>
                    <a:cubicBezTo>
                      <a:pt x="5" y="3859"/>
                      <a:pt x="10" y="3859"/>
                      <a:pt x="15" y="3859"/>
                    </a:cubicBezTo>
                    <a:cubicBezTo>
                      <a:pt x="2976" y="3859"/>
                      <a:pt x="1989" y="1"/>
                      <a:pt x="1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72" name="Google Shape;1172;p44"/>
          <p:cNvGrpSpPr/>
          <p:nvPr/>
        </p:nvGrpSpPr>
        <p:grpSpPr>
          <a:xfrm rot="-1281233">
            <a:off x="264880" y="4542489"/>
            <a:ext cx="602462" cy="349237"/>
            <a:chOff x="753489" y="4226263"/>
            <a:chExt cx="924843" cy="536117"/>
          </a:xfrm>
        </p:grpSpPr>
        <p:sp>
          <p:nvSpPr>
            <p:cNvPr id="1173" name="Google Shape;1173;p44"/>
            <p:cNvSpPr/>
            <p:nvPr/>
          </p:nvSpPr>
          <p:spPr>
            <a:xfrm>
              <a:off x="753511" y="4226263"/>
              <a:ext cx="924821" cy="535167"/>
            </a:xfrm>
            <a:custGeom>
              <a:avLst/>
              <a:gdLst/>
              <a:ahLst/>
              <a:cxnLst/>
              <a:rect l="l" t="t" r="r" b="b"/>
              <a:pathLst>
                <a:path w="9726" h="5628" extrusionOk="0">
                  <a:moveTo>
                    <a:pt x="6009" y="1"/>
                  </a:moveTo>
                  <a:cubicBezTo>
                    <a:pt x="5404" y="1"/>
                    <a:pt x="4854" y="246"/>
                    <a:pt x="4454" y="636"/>
                  </a:cubicBezTo>
                  <a:cubicBezTo>
                    <a:pt x="4304" y="642"/>
                    <a:pt x="4163" y="661"/>
                    <a:pt x="4021" y="692"/>
                  </a:cubicBezTo>
                  <a:cubicBezTo>
                    <a:pt x="3905" y="673"/>
                    <a:pt x="3785" y="658"/>
                    <a:pt x="3662" y="658"/>
                  </a:cubicBezTo>
                  <a:cubicBezTo>
                    <a:pt x="2753" y="658"/>
                    <a:pt x="1988" y="1266"/>
                    <a:pt x="1748" y="2095"/>
                  </a:cubicBezTo>
                  <a:cubicBezTo>
                    <a:pt x="1687" y="2089"/>
                    <a:pt x="1625" y="2086"/>
                    <a:pt x="1564" y="2086"/>
                  </a:cubicBezTo>
                  <a:cubicBezTo>
                    <a:pt x="698" y="2086"/>
                    <a:pt x="0" y="2783"/>
                    <a:pt x="0" y="3647"/>
                  </a:cubicBezTo>
                  <a:lnTo>
                    <a:pt x="0" y="5210"/>
                  </a:lnTo>
                  <a:lnTo>
                    <a:pt x="541" y="5210"/>
                  </a:lnTo>
                  <a:lnTo>
                    <a:pt x="541" y="5628"/>
                  </a:lnTo>
                  <a:lnTo>
                    <a:pt x="2258" y="5628"/>
                  </a:lnTo>
                  <a:cubicBezTo>
                    <a:pt x="2654" y="5628"/>
                    <a:pt x="3020" y="5496"/>
                    <a:pt x="3309" y="5269"/>
                  </a:cubicBezTo>
                  <a:cubicBezTo>
                    <a:pt x="3674" y="5474"/>
                    <a:pt x="4092" y="5597"/>
                    <a:pt x="4544" y="5597"/>
                  </a:cubicBezTo>
                  <a:cubicBezTo>
                    <a:pt x="5173" y="5597"/>
                    <a:pt x="5745" y="5364"/>
                    <a:pt x="6184" y="4980"/>
                  </a:cubicBezTo>
                  <a:cubicBezTo>
                    <a:pt x="6516" y="5152"/>
                    <a:pt x="6896" y="5253"/>
                    <a:pt x="7296" y="5253"/>
                  </a:cubicBezTo>
                  <a:cubicBezTo>
                    <a:pt x="8641" y="5253"/>
                    <a:pt x="9725" y="4163"/>
                    <a:pt x="9725" y="2820"/>
                  </a:cubicBezTo>
                  <a:cubicBezTo>
                    <a:pt x="9725" y="1481"/>
                    <a:pt x="8641" y="391"/>
                    <a:pt x="7296" y="391"/>
                  </a:cubicBezTo>
                  <a:lnTo>
                    <a:pt x="7265" y="391"/>
                  </a:lnTo>
                  <a:cubicBezTo>
                    <a:pt x="6909" y="145"/>
                    <a:pt x="6473" y="1"/>
                    <a:pt x="6009"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44"/>
            <p:cNvSpPr/>
            <p:nvPr/>
          </p:nvSpPr>
          <p:spPr>
            <a:xfrm>
              <a:off x="753489" y="4226548"/>
              <a:ext cx="782000" cy="495514"/>
            </a:xfrm>
            <a:custGeom>
              <a:avLst/>
              <a:gdLst/>
              <a:ahLst/>
              <a:cxnLst/>
              <a:rect l="l" t="t" r="r" b="b"/>
              <a:pathLst>
                <a:path w="8224" h="5211" extrusionOk="0">
                  <a:moveTo>
                    <a:pt x="6009" y="1"/>
                  </a:moveTo>
                  <a:cubicBezTo>
                    <a:pt x="5336" y="1"/>
                    <a:pt x="4734" y="302"/>
                    <a:pt x="4326" y="772"/>
                  </a:cubicBezTo>
                  <a:cubicBezTo>
                    <a:pt x="4120" y="701"/>
                    <a:pt x="3893" y="658"/>
                    <a:pt x="3662" y="658"/>
                  </a:cubicBezTo>
                  <a:cubicBezTo>
                    <a:pt x="2753" y="658"/>
                    <a:pt x="1988" y="1269"/>
                    <a:pt x="1745" y="2099"/>
                  </a:cubicBezTo>
                  <a:cubicBezTo>
                    <a:pt x="1684" y="2089"/>
                    <a:pt x="1623" y="2086"/>
                    <a:pt x="1561" y="2086"/>
                  </a:cubicBezTo>
                  <a:cubicBezTo>
                    <a:pt x="698" y="2086"/>
                    <a:pt x="1" y="2784"/>
                    <a:pt x="1" y="3650"/>
                  </a:cubicBezTo>
                  <a:lnTo>
                    <a:pt x="1" y="5210"/>
                  </a:lnTo>
                  <a:lnTo>
                    <a:pt x="1561" y="5210"/>
                  </a:lnTo>
                  <a:cubicBezTo>
                    <a:pt x="2120" y="5210"/>
                    <a:pt x="2606" y="4918"/>
                    <a:pt x="2882" y="4482"/>
                  </a:cubicBezTo>
                  <a:cubicBezTo>
                    <a:pt x="3122" y="4584"/>
                    <a:pt x="3386" y="4639"/>
                    <a:pt x="3662" y="4639"/>
                  </a:cubicBezTo>
                  <a:cubicBezTo>
                    <a:pt x="4157" y="4639"/>
                    <a:pt x="4608" y="4458"/>
                    <a:pt x="4955" y="4163"/>
                  </a:cubicBezTo>
                  <a:cubicBezTo>
                    <a:pt x="5272" y="4332"/>
                    <a:pt x="5628" y="4427"/>
                    <a:pt x="6009" y="4427"/>
                  </a:cubicBezTo>
                  <a:cubicBezTo>
                    <a:pt x="7232" y="4427"/>
                    <a:pt x="8224" y="3438"/>
                    <a:pt x="8224" y="2212"/>
                  </a:cubicBezTo>
                  <a:cubicBezTo>
                    <a:pt x="8224" y="993"/>
                    <a:pt x="7228" y="1"/>
                    <a:pt x="60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44"/>
            <p:cNvSpPr/>
            <p:nvPr/>
          </p:nvSpPr>
          <p:spPr>
            <a:xfrm>
              <a:off x="804646" y="4263347"/>
              <a:ext cx="873664" cy="499032"/>
            </a:xfrm>
            <a:custGeom>
              <a:avLst/>
              <a:gdLst/>
              <a:ahLst/>
              <a:cxnLst/>
              <a:rect l="l" t="t" r="r" b="b"/>
              <a:pathLst>
                <a:path w="9188" h="5248" extrusionOk="0">
                  <a:moveTo>
                    <a:pt x="6758" y="1"/>
                  </a:moveTo>
                  <a:cubicBezTo>
                    <a:pt x="6168" y="1"/>
                    <a:pt x="5628" y="213"/>
                    <a:pt x="5207" y="560"/>
                  </a:cubicBezTo>
                  <a:cubicBezTo>
                    <a:pt x="4847" y="360"/>
                    <a:pt x="4439" y="246"/>
                    <a:pt x="4000" y="246"/>
                  </a:cubicBezTo>
                  <a:cubicBezTo>
                    <a:pt x="2952" y="246"/>
                    <a:pt x="2058" y="898"/>
                    <a:pt x="1693" y="1819"/>
                  </a:cubicBezTo>
                  <a:cubicBezTo>
                    <a:pt x="756" y="1828"/>
                    <a:pt x="0" y="2593"/>
                    <a:pt x="0" y="3530"/>
                  </a:cubicBezTo>
                  <a:lnTo>
                    <a:pt x="0" y="5247"/>
                  </a:lnTo>
                  <a:lnTo>
                    <a:pt x="1720" y="5247"/>
                  </a:lnTo>
                  <a:cubicBezTo>
                    <a:pt x="2114" y="5247"/>
                    <a:pt x="2479" y="5112"/>
                    <a:pt x="2771" y="4885"/>
                  </a:cubicBezTo>
                  <a:cubicBezTo>
                    <a:pt x="3137" y="5094"/>
                    <a:pt x="3554" y="5216"/>
                    <a:pt x="4003" y="5216"/>
                  </a:cubicBezTo>
                  <a:cubicBezTo>
                    <a:pt x="4632" y="5216"/>
                    <a:pt x="5207" y="4983"/>
                    <a:pt x="5643" y="4599"/>
                  </a:cubicBezTo>
                  <a:cubicBezTo>
                    <a:pt x="5978" y="4771"/>
                    <a:pt x="6356" y="4869"/>
                    <a:pt x="6758" y="4869"/>
                  </a:cubicBezTo>
                  <a:cubicBezTo>
                    <a:pt x="8100" y="4869"/>
                    <a:pt x="9188" y="3779"/>
                    <a:pt x="9188" y="2440"/>
                  </a:cubicBezTo>
                  <a:cubicBezTo>
                    <a:pt x="9188" y="1091"/>
                    <a:pt x="8100" y="1"/>
                    <a:pt x="67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76" name="Google Shape;1176;p44"/>
          <p:cNvSpPr txBox="1">
            <a:spLocks noGrp="1"/>
          </p:cNvSpPr>
          <p:nvPr>
            <p:ph type="subTitle" idx="2"/>
          </p:nvPr>
        </p:nvSpPr>
        <p:spPr>
          <a:xfrm>
            <a:off x="0" y="4771200"/>
            <a:ext cx="9144000" cy="372300"/>
          </a:xfrm>
          <a:prstGeom prst="rect">
            <a:avLst/>
          </a:prstGeom>
        </p:spPr>
        <p:txBody>
          <a:bodyPr spcFirstLastPara="1" wrap="square" lIns="91425" tIns="91425" rIns="91425" bIns="91425" anchor="ctr" anchorCtr="0">
            <a:noAutofit/>
          </a:bodyPr>
          <a:lstStyle/>
          <a:p>
            <a:pPr marL="0" lvl="0" indent="0"/>
            <a:r>
              <a:rPr lang="en-US" dirty="0"/>
              <a:t>PREDICTED ILLUSTRATION-PREDICTED ILLUSTRATION-PREDICTED ILLUSTRATION</a:t>
            </a:r>
            <a:endParaRPr dirty="0"/>
          </a:p>
        </p:txBody>
      </p:sp>
      <p:grpSp>
        <p:nvGrpSpPr>
          <p:cNvPr id="6" name="Group 5"/>
          <p:cNvGrpSpPr/>
          <p:nvPr/>
        </p:nvGrpSpPr>
        <p:grpSpPr>
          <a:xfrm>
            <a:off x="442751" y="1384767"/>
            <a:ext cx="8363425" cy="2707214"/>
            <a:chOff x="637800" y="1334680"/>
            <a:chExt cx="8363425" cy="2707214"/>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800" y="1334680"/>
              <a:ext cx="2707214" cy="2707214"/>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7698" y="1334680"/>
              <a:ext cx="2692211" cy="2692211"/>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09014" y="1334680"/>
              <a:ext cx="2692211" cy="2692211"/>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44"/>
          <p:cNvSpPr txBox="1">
            <a:spLocks noGrp="1"/>
          </p:cNvSpPr>
          <p:nvPr>
            <p:ph type="title"/>
          </p:nvPr>
        </p:nvSpPr>
        <p:spPr>
          <a:xfrm>
            <a:off x="970838" y="369843"/>
            <a:ext cx="7307253"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COST AND MAINTENANCE</a:t>
            </a:r>
            <a:endParaRPr dirty="0"/>
          </a:p>
        </p:txBody>
      </p:sp>
      <p:grpSp>
        <p:nvGrpSpPr>
          <p:cNvPr id="1075" name="Google Shape;1075;p44"/>
          <p:cNvGrpSpPr/>
          <p:nvPr/>
        </p:nvGrpSpPr>
        <p:grpSpPr>
          <a:xfrm rot="-1038760">
            <a:off x="391123" y="134271"/>
            <a:ext cx="293581" cy="913784"/>
            <a:chOff x="3091250" y="2304000"/>
            <a:chExt cx="149163" cy="461775"/>
          </a:xfrm>
        </p:grpSpPr>
        <p:grpSp>
          <p:nvGrpSpPr>
            <p:cNvPr id="1076" name="Google Shape;1076;p44"/>
            <p:cNvGrpSpPr/>
            <p:nvPr/>
          </p:nvGrpSpPr>
          <p:grpSpPr>
            <a:xfrm>
              <a:off x="3091250" y="2515500"/>
              <a:ext cx="133925" cy="250275"/>
              <a:chOff x="3091250" y="2515500"/>
              <a:chExt cx="133925" cy="250275"/>
            </a:xfrm>
          </p:grpSpPr>
          <p:sp>
            <p:nvSpPr>
              <p:cNvPr id="1077" name="Google Shape;1077;p44"/>
              <p:cNvSpPr/>
              <p:nvPr/>
            </p:nvSpPr>
            <p:spPr>
              <a:xfrm>
                <a:off x="3091525" y="2515500"/>
                <a:ext cx="133650" cy="250275"/>
              </a:xfrm>
              <a:custGeom>
                <a:avLst/>
                <a:gdLst/>
                <a:ahLst/>
                <a:cxnLst/>
                <a:rect l="l" t="t" r="r" b="b"/>
                <a:pathLst>
                  <a:path w="5346" h="10011" extrusionOk="0">
                    <a:moveTo>
                      <a:pt x="1337" y="0"/>
                    </a:moveTo>
                    <a:lnTo>
                      <a:pt x="1337" y="845"/>
                    </a:lnTo>
                    <a:lnTo>
                      <a:pt x="1" y="845"/>
                    </a:lnTo>
                    <a:lnTo>
                      <a:pt x="1" y="10011"/>
                    </a:lnTo>
                    <a:lnTo>
                      <a:pt x="5346" y="10011"/>
                    </a:lnTo>
                    <a:lnTo>
                      <a:pt x="5346" y="845"/>
                    </a:lnTo>
                    <a:lnTo>
                      <a:pt x="4009" y="845"/>
                    </a:lnTo>
                    <a:lnTo>
                      <a:pt x="4009" y="0"/>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 name="Google Shape;1078;p44"/>
              <p:cNvSpPr/>
              <p:nvPr/>
            </p:nvSpPr>
            <p:spPr>
              <a:xfrm>
                <a:off x="3091250" y="2536600"/>
                <a:ext cx="66825" cy="229175"/>
              </a:xfrm>
              <a:custGeom>
                <a:avLst/>
                <a:gdLst/>
                <a:ahLst/>
                <a:cxnLst/>
                <a:rect l="l" t="t" r="r" b="b"/>
                <a:pathLst>
                  <a:path w="2673" h="9167" extrusionOk="0">
                    <a:moveTo>
                      <a:pt x="0" y="1"/>
                    </a:moveTo>
                    <a:lnTo>
                      <a:pt x="0" y="9167"/>
                    </a:lnTo>
                    <a:lnTo>
                      <a:pt x="2673" y="9167"/>
                    </a:lnTo>
                    <a:lnTo>
                      <a:pt x="26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44"/>
              <p:cNvSpPr/>
              <p:nvPr/>
            </p:nvSpPr>
            <p:spPr>
              <a:xfrm>
                <a:off x="3157975" y="2536600"/>
                <a:ext cx="66850" cy="229175"/>
              </a:xfrm>
              <a:custGeom>
                <a:avLst/>
                <a:gdLst/>
                <a:ahLst/>
                <a:cxnLst/>
                <a:rect l="l" t="t" r="r" b="b"/>
                <a:pathLst>
                  <a:path w="2674" h="9167" extrusionOk="0">
                    <a:moveTo>
                      <a:pt x="1" y="1"/>
                    </a:moveTo>
                    <a:lnTo>
                      <a:pt x="1" y="9167"/>
                    </a:lnTo>
                    <a:lnTo>
                      <a:pt x="2673" y="9167"/>
                    </a:lnTo>
                    <a:lnTo>
                      <a:pt x="2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44"/>
              <p:cNvSpPr/>
              <p:nvPr/>
            </p:nvSpPr>
            <p:spPr>
              <a:xfrm>
                <a:off x="3124650" y="2515500"/>
                <a:ext cx="66677" cy="21275"/>
              </a:xfrm>
              <a:custGeom>
                <a:avLst/>
                <a:gdLst/>
                <a:ahLst/>
                <a:cxnLst/>
                <a:rect l="l" t="t" r="r" b="b"/>
                <a:pathLst>
                  <a:path w="1334" h="851" extrusionOk="0">
                    <a:moveTo>
                      <a:pt x="1" y="0"/>
                    </a:moveTo>
                    <a:lnTo>
                      <a:pt x="1" y="851"/>
                    </a:lnTo>
                    <a:lnTo>
                      <a:pt x="1334" y="851"/>
                    </a:lnTo>
                    <a:lnTo>
                      <a:pt x="13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 name="Google Shape;1081;p44"/>
              <p:cNvSpPr/>
              <p:nvPr/>
            </p:nvSpPr>
            <p:spPr>
              <a:xfrm>
                <a:off x="3157975" y="2515500"/>
                <a:ext cx="33425" cy="21275"/>
              </a:xfrm>
              <a:custGeom>
                <a:avLst/>
                <a:gdLst/>
                <a:ahLst/>
                <a:cxnLst/>
                <a:rect l="l" t="t" r="r" b="b"/>
                <a:pathLst>
                  <a:path w="1337" h="851" extrusionOk="0">
                    <a:moveTo>
                      <a:pt x="1" y="0"/>
                    </a:moveTo>
                    <a:lnTo>
                      <a:pt x="1" y="851"/>
                    </a:lnTo>
                    <a:lnTo>
                      <a:pt x="1337" y="851"/>
                    </a:lnTo>
                    <a:lnTo>
                      <a:pt x="1337" y="0"/>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 name="Google Shape;1082;p44"/>
              <p:cNvSpPr/>
              <p:nvPr/>
            </p:nvSpPr>
            <p:spPr>
              <a:xfrm>
                <a:off x="3091250" y="2536600"/>
                <a:ext cx="27825" cy="229175"/>
              </a:xfrm>
              <a:custGeom>
                <a:avLst/>
                <a:gdLst/>
                <a:ahLst/>
                <a:cxnLst/>
                <a:rect l="l" t="t" r="r" b="b"/>
                <a:pathLst>
                  <a:path w="1113" h="9167" extrusionOk="0">
                    <a:moveTo>
                      <a:pt x="0" y="1"/>
                    </a:moveTo>
                    <a:lnTo>
                      <a:pt x="0" y="9167"/>
                    </a:lnTo>
                    <a:lnTo>
                      <a:pt x="1112" y="9167"/>
                    </a:lnTo>
                    <a:lnTo>
                      <a:pt x="11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 name="Google Shape;1083;p44"/>
              <p:cNvSpPr/>
              <p:nvPr/>
            </p:nvSpPr>
            <p:spPr>
              <a:xfrm>
                <a:off x="3197075" y="2536600"/>
                <a:ext cx="27900" cy="229175"/>
              </a:xfrm>
              <a:custGeom>
                <a:avLst/>
                <a:gdLst/>
                <a:ahLst/>
                <a:cxnLst/>
                <a:rect l="l" t="t" r="r" b="b"/>
                <a:pathLst>
                  <a:path w="1116" h="9167" extrusionOk="0">
                    <a:moveTo>
                      <a:pt x="0" y="1"/>
                    </a:moveTo>
                    <a:lnTo>
                      <a:pt x="0" y="9167"/>
                    </a:lnTo>
                    <a:lnTo>
                      <a:pt x="1115" y="9167"/>
                    </a:lnTo>
                    <a:lnTo>
                      <a:pt x="11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 name="Google Shape;1084;p44"/>
              <p:cNvSpPr/>
              <p:nvPr/>
            </p:nvSpPr>
            <p:spPr>
              <a:xfrm>
                <a:off x="3110225" y="2575400"/>
                <a:ext cx="95625" cy="170025"/>
              </a:xfrm>
              <a:custGeom>
                <a:avLst/>
                <a:gdLst/>
                <a:ahLst/>
                <a:cxnLst/>
                <a:rect l="l" t="t" r="r" b="b"/>
                <a:pathLst>
                  <a:path w="3825" h="6801" extrusionOk="0">
                    <a:moveTo>
                      <a:pt x="0" y="0"/>
                    </a:moveTo>
                    <a:lnTo>
                      <a:pt x="0" y="6801"/>
                    </a:lnTo>
                    <a:lnTo>
                      <a:pt x="3824" y="6801"/>
                    </a:lnTo>
                    <a:lnTo>
                      <a:pt x="3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 name="Google Shape;1085;p44"/>
              <p:cNvSpPr/>
              <p:nvPr/>
            </p:nvSpPr>
            <p:spPr>
              <a:xfrm>
                <a:off x="3115200" y="25823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 name="Google Shape;1086;p44"/>
              <p:cNvSpPr/>
              <p:nvPr/>
            </p:nvSpPr>
            <p:spPr>
              <a:xfrm>
                <a:off x="3157975" y="25823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 name="Google Shape;1087;p44"/>
              <p:cNvSpPr/>
              <p:nvPr/>
            </p:nvSpPr>
            <p:spPr>
              <a:xfrm>
                <a:off x="3115200" y="2605325"/>
                <a:ext cx="42875" cy="20000"/>
              </a:xfrm>
              <a:custGeom>
                <a:avLst/>
                <a:gdLst/>
                <a:ahLst/>
                <a:cxnLst/>
                <a:rect l="l" t="t" r="r" b="b"/>
                <a:pathLst>
                  <a:path w="1715" h="800" extrusionOk="0">
                    <a:moveTo>
                      <a:pt x="1" y="1"/>
                    </a:moveTo>
                    <a:lnTo>
                      <a:pt x="1" y="800"/>
                    </a:lnTo>
                    <a:lnTo>
                      <a:pt x="1715" y="800"/>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 name="Google Shape;1088;p44"/>
              <p:cNvSpPr/>
              <p:nvPr/>
            </p:nvSpPr>
            <p:spPr>
              <a:xfrm>
                <a:off x="3157975" y="2605325"/>
                <a:ext cx="42875" cy="20000"/>
              </a:xfrm>
              <a:custGeom>
                <a:avLst/>
                <a:gdLst/>
                <a:ahLst/>
                <a:cxnLst/>
                <a:rect l="l" t="t" r="r" b="b"/>
                <a:pathLst>
                  <a:path w="1715" h="800" extrusionOk="0">
                    <a:moveTo>
                      <a:pt x="1" y="1"/>
                    </a:moveTo>
                    <a:lnTo>
                      <a:pt x="1" y="800"/>
                    </a:lnTo>
                    <a:lnTo>
                      <a:pt x="1715" y="800"/>
                    </a:lnTo>
                    <a:lnTo>
                      <a:pt x="1715" y="1"/>
                    </a:lnTo>
                    <a:close/>
                  </a:path>
                </a:pathLst>
              </a:custGeom>
              <a:solidFill>
                <a:srgbClr val="76C6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 name="Google Shape;1089;p44"/>
              <p:cNvSpPr/>
              <p:nvPr/>
            </p:nvSpPr>
            <p:spPr>
              <a:xfrm>
                <a:off x="3115200" y="2628300"/>
                <a:ext cx="42875" cy="20000"/>
              </a:xfrm>
              <a:custGeom>
                <a:avLst/>
                <a:gdLst/>
                <a:ahLst/>
                <a:cxnLst/>
                <a:rect l="l" t="t" r="r" b="b"/>
                <a:pathLst>
                  <a:path w="1715" h="800" extrusionOk="0">
                    <a:moveTo>
                      <a:pt x="1" y="0"/>
                    </a:moveTo>
                    <a:lnTo>
                      <a:pt x="1" y="799"/>
                    </a:lnTo>
                    <a:lnTo>
                      <a:pt x="1715" y="799"/>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 name="Google Shape;1090;p44"/>
              <p:cNvSpPr/>
              <p:nvPr/>
            </p:nvSpPr>
            <p:spPr>
              <a:xfrm>
                <a:off x="3157975" y="2628300"/>
                <a:ext cx="42875" cy="20000"/>
              </a:xfrm>
              <a:custGeom>
                <a:avLst/>
                <a:gdLst/>
                <a:ahLst/>
                <a:cxnLst/>
                <a:rect l="l" t="t" r="r" b="b"/>
                <a:pathLst>
                  <a:path w="1715" h="800" extrusionOk="0">
                    <a:moveTo>
                      <a:pt x="1" y="0"/>
                    </a:moveTo>
                    <a:lnTo>
                      <a:pt x="1" y="799"/>
                    </a:lnTo>
                    <a:lnTo>
                      <a:pt x="1715" y="799"/>
                    </a:lnTo>
                    <a:lnTo>
                      <a:pt x="1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 name="Google Shape;1091;p44"/>
              <p:cNvSpPr/>
              <p:nvPr/>
            </p:nvSpPr>
            <p:spPr>
              <a:xfrm>
                <a:off x="3115200" y="26511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 name="Google Shape;1092;p44"/>
              <p:cNvSpPr/>
              <p:nvPr/>
            </p:nvSpPr>
            <p:spPr>
              <a:xfrm>
                <a:off x="3157975" y="26511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 name="Google Shape;1093;p44"/>
              <p:cNvSpPr/>
              <p:nvPr/>
            </p:nvSpPr>
            <p:spPr>
              <a:xfrm>
                <a:off x="3115200" y="2674075"/>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 name="Google Shape;1094;p44"/>
              <p:cNvSpPr/>
              <p:nvPr/>
            </p:nvSpPr>
            <p:spPr>
              <a:xfrm>
                <a:off x="3157975" y="2674075"/>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 name="Google Shape;1095;p44"/>
              <p:cNvSpPr/>
              <p:nvPr/>
            </p:nvSpPr>
            <p:spPr>
              <a:xfrm>
                <a:off x="3115200" y="269702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 name="Google Shape;1096;p44"/>
              <p:cNvSpPr/>
              <p:nvPr/>
            </p:nvSpPr>
            <p:spPr>
              <a:xfrm>
                <a:off x="3157975" y="269702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 name="Google Shape;1097;p44"/>
              <p:cNvSpPr/>
              <p:nvPr/>
            </p:nvSpPr>
            <p:spPr>
              <a:xfrm>
                <a:off x="3115200" y="2720000"/>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 name="Google Shape;1098;p44"/>
              <p:cNvSpPr/>
              <p:nvPr/>
            </p:nvSpPr>
            <p:spPr>
              <a:xfrm>
                <a:off x="3157975" y="2720000"/>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 name="Google Shape;1099;p44"/>
              <p:cNvSpPr/>
              <p:nvPr/>
            </p:nvSpPr>
            <p:spPr>
              <a:xfrm>
                <a:off x="3155900" y="2543900"/>
                <a:ext cx="4325" cy="24750"/>
              </a:xfrm>
              <a:custGeom>
                <a:avLst/>
                <a:gdLst/>
                <a:ahLst/>
                <a:cxnLst/>
                <a:rect l="l" t="t" r="r" b="b"/>
                <a:pathLst>
                  <a:path w="173" h="990" extrusionOk="0">
                    <a:moveTo>
                      <a:pt x="1" y="1"/>
                    </a:moveTo>
                    <a:lnTo>
                      <a:pt x="1" y="990"/>
                    </a:lnTo>
                    <a:lnTo>
                      <a:pt x="173" y="990"/>
                    </a:lnTo>
                    <a:lnTo>
                      <a:pt x="1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 name="Google Shape;1100;p44"/>
              <p:cNvSpPr/>
              <p:nvPr/>
            </p:nvSpPr>
            <p:spPr>
              <a:xfrm>
                <a:off x="3145775" y="2554125"/>
                <a:ext cx="24675" cy="4325"/>
              </a:xfrm>
              <a:custGeom>
                <a:avLst/>
                <a:gdLst/>
                <a:ahLst/>
                <a:cxnLst/>
                <a:rect l="l" t="t" r="r" b="b"/>
                <a:pathLst>
                  <a:path w="987" h="173" extrusionOk="0">
                    <a:moveTo>
                      <a:pt x="0" y="0"/>
                    </a:moveTo>
                    <a:lnTo>
                      <a:pt x="0" y="172"/>
                    </a:lnTo>
                    <a:lnTo>
                      <a:pt x="986" y="172"/>
                    </a:lnTo>
                    <a:lnTo>
                      <a:pt x="9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1" name="Google Shape;1101;p44"/>
            <p:cNvGrpSpPr/>
            <p:nvPr/>
          </p:nvGrpSpPr>
          <p:grpSpPr>
            <a:xfrm>
              <a:off x="3146663" y="2304000"/>
              <a:ext cx="93750" cy="96550"/>
              <a:chOff x="3146663" y="2304000"/>
              <a:chExt cx="93750" cy="96550"/>
            </a:xfrm>
          </p:grpSpPr>
          <p:sp>
            <p:nvSpPr>
              <p:cNvPr id="1102" name="Google Shape;1102;p44"/>
              <p:cNvSpPr/>
              <p:nvPr/>
            </p:nvSpPr>
            <p:spPr>
              <a:xfrm>
                <a:off x="3147113" y="2304000"/>
                <a:ext cx="93300" cy="96475"/>
              </a:xfrm>
              <a:custGeom>
                <a:avLst/>
                <a:gdLst/>
                <a:ahLst/>
                <a:cxnLst/>
                <a:rect l="l" t="t" r="r" b="b"/>
                <a:pathLst>
                  <a:path w="3732" h="3859" extrusionOk="0">
                    <a:moveTo>
                      <a:pt x="2747" y="1"/>
                    </a:moveTo>
                    <a:cubicBezTo>
                      <a:pt x="2746" y="1"/>
                      <a:pt x="1518" y="760"/>
                      <a:pt x="762" y="1635"/>
                    </a:cubicBezTo>
                    <a:cubicBezTo>
                      <a:pt x="0" y="2510"/>
                      <a:pt x="762" y="3859"/>
                      <a:pt x="762" y="3859"/>
                    </a:cubicBezTo>
                    <a:cubicBezTo>
                      <a:pt x="768" y="3859"/>
                      <a:pt x="774" y="3859"/>
                      <a:pt x="780" y="3859"/>
                    </a:cubicBezTo>
                    <a:cubicBezTo>
                      <a:pt x="3732" y="3859"/>
                      <a:pt x="2747" y="1"/>
                      <a:pt x="2747"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 name="Google Shape;1103;p44"/>
              <p:cNvSpPr/>
              <p:nvPr/>
            </p:nvSpPr>
            <p:spPr>
              <a:xfrm>
                <a:off x="3146663" y="2304075"/>
                <a:ext cx="93500" cy="96475"/>
              </a:xfrm>
              <a:custGeom>
                <a:avLst/>
                <a:gdLst/>
                <a:ahLst/>
                <a:cxnLst/>
                <a:rect l="l" t="t" r="r" b="b"/>
                <a:pathLst>
                  <a:path w="3740" h="3859" extrusionOk="0">
                    <a:moveTo>
                      <a:pt x="2747" y="1"/>
                    </a:moveTo>
                    <a:cubicBezTo>
                      <a:pt x="2747" y="1"/>
                      <a:pt x="1521" y="760"/>
                      <a:pt x="763" y="1638"/>
                    </a:cubicBezTo>
                    <a:cubicBezTo>
                      <a:pt x="1" y="2514"/>
                      <a:pt x="763" y="3859"/>
                      <a:pt x="763" y="3859"/>
                    </a:cubicBezTo>
                    <a:cubicBezTo>
                      <a:pt x="767" y="3859"/>
                      <a:pt x="772" y="3859"/>
                      <a:pt x="777" y="3859"/>
                    </a:cubicBezTo>
                    <a:cubicBezTo>
                      <a:pt x="3739" y="3859"/>
                      <a:pt x="2747" y="1"/>
                      <a:pt x="27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 name="Google Shape;1104;p44"/>
              <p:cNvSpPr/>
              <p:nvPr/>
            </p:nvSpPr>
            <p:spPr>
              <a:xfrm>
                <a:off x="3165713" y="2304075"/>
                <a:ext cx="74400" cy="96475"/>
              </a:xfrm>
              <a:custGeom>
                <a:avLst/>
                <a:gdLst/>
                <a:ahLst/>
                <a:cxnLst/>
                <a:rect l="l" t="t" r="r" b="b"/>
                <a:pathLst>
                  <a:path w="2976" h="3859" extrusionOk="0">
                    <a:moveTo>
                      <a:pt x="1985" y="1"/>
                    </a:moveTo>
                    <a:cubicBezTo>
                      <a:pt x="1985" y="1"/>
                      <a:pt x="1985" y="1"/>
                      <a:pt x="1985" y="1"/>
                    </a:cubicBezTo>
                    <a:lnTo>
                      <a:pt x="1" y="3859"/>
                    </a:lnTo>
                    <a:cubicBezTo>
                      <a:pt x="5" y="3859"/>
                      <a:pt x="10" y="3859"/>
                      <a:pt x="15" y="3859"/>
                    </a:cubicBezTo>
                    <a:cubicBezTo>
                      <a:pt x="2976" y="3859"/>
                      <a:pt x="1989" y="1"/>
                      <a:pt x="1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72" name="Google Shape;1172;p44"/>
          <p:cNvGrpSpPr/>
          <p:nvPr/>
        </p:nvGrpSpPr>
        <p:grpSpPr>
          <a:xfrm rot="-1281233">
            <a:off x="264880" y="4542489"/>
            <a:ext cx="602462" cy="349237"/>
            <a:chOff x="753489" y="4226263"/>
            <a:chExt cx="924843" cy="536117"/>
          </a:xfrm>
        </p:grpSpPr>
        <p:sp>
          <p:nvSpPr>
            <p:cNvPr id="1173" name="Google Shape;1173;p44"/>
            <p:cNvSpPr/>
            <p:nvPr/>
          </p:nvSpPr>
          <p:spPr>
            <a:xfrm>
              <a:off x="753511" y="4226263"/>
              <a:ext cx="924821" cy="535167"/>
            </a:xfrm>
            <a:custGeom>
              <a:avLst/>
              <a:gdLst/>
              <a:ahLst/>
              <a:cxnLst/>
              <a:rect l="l" t="t" r="r" b="b"/>
              <a:pathLst>
                <a:path w="9726" h="5628" extrusionOk="0">
                  <a:moveTo>
                    <a:pt x="6009" y="1"/>
                  </a:moveTo>
                  <a:cubicBezTo>
                    <a:pt x="5404" y="1"/>
                    <a:pt x="4854" y="246"/>
                    <a:pt x="4454" y="636"/>
                  </a:cubicBezTo>
                  <a:cubicBezTo>
                    <a:pt x="4304" y="642"/>
                    <a:pt x="4163" y="661"/>
                    <a:pt x="4021" y="692"/>
                  </a:cubicBezTo>
                  <a:cubicBezTo>
                    <a:pt x="3905" y="673"/>
                    <a:pt x="3785" y="658"/>
                    <a:pt x="3662" y="658"/>
                  </a:cubicBezTo>
                  <a:cubicBezTo>
                    <a:pt x="2753" y="658"/>
                    <a:pt x="1988" y="1266"/>
                    <a:pt x="1748" y="2095"/>
                  </a:cubicBezTo>
                  <a:cubicBezTo>
                    <a:pt x="1687" y="2089"/>
                    <a:pt x="1625" y="2086"/>
                    <a:pt x="1564" y="2086"/>
                  </a:cubicBezTo>
                  <a:cubicBezTo>
                    <a:pt x="698" y="2086"/>
                    <a:pt x="0" y="2783"/>
                    <a:pt x="0" y="3647"/>
                  </a:cubicBezTo>
                  <a:lnTo>
                    <a:pt x="0" y="5210"/>
                  </a:lnTo>
                  <a:lnTo>
                    <a:pt x="541" y="5210"/>
                  </a:lnTo>
                  <a:lnTo>
                    <a:pt x="541" y="5628"/>
                  </a:lnTo>
                  <a:lnTo>
                    <a:pt x="2258" y="5628"/>
                  </a:lnTo>
                  <a:cubicBezTo>
                    <a:pt x="2654" y="5628"/>
                    <a:pt x="3020" y="5496"/>
                    <a:pt x="3309" y="5269"/>
                  </a:cubicBezTo>
                  <a:cubicBezTo>
                    <a:pt x="3674" y="5474"/>
                    <a:pt x="4092" y="5597"/>
                    <a:pt x="4544" y="5597"/>
                  </a:cubicBezTo>
                  <a:cubicBezTo>
                    <a:pt x="5173" y="5597"/>
                    <a:pt x="5745" y="5364"/>
                    <a:pt x="6184" y="4980"/>
                  </a:cubicBezTo>
                  <a:cubicBezTo>
                    <a:pt x="6516" y="5152"/>
                    <a:pt x="6896" y="5253"/>
                    <a:pt x="7296" y="5253"/>
                  </a:cubicBezTo>
                  <a:cubicBezTo>
                    <a:pt x="8641" y="5253"/>
                    <a:pt x="9725" y="4163"/>
                    <a:pt x="9725" y="2820"/>
                  </a:cubicBezTo>
                  <a:cubicBezTo>
                    <a:pt x="9725" y="1481"/>
                    <a:pt x="8641" y="391"/>
                    <a:pt x="7296" y="391"/>
                  </a:cubicBezTo>
                  <a:lnTo>
                    <a:pt x="7265" y="391"/>
                  </a:lnTo>
                  <a:cubicBezTo>
                    <a:pt x="6909" y="145"/>
                    <a:pt x="6473" y="1"/>
                    <a:pt x="6009"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44"/>
            <p:cNvSpPr/>
            <p:nvPr/>
          </p:nvSpPr>
          <p:spPr>
            <a:xfrm>
              <a:off x="753489" y="4226548"/>
              <a:ext cx="782000" cy="495514"/>
            </a:xfrm>
            <a:custGeom>
              <a:avLst/>
              <a:gdLst/>
              <a:ahLst/>
              <a:cxnLst/>
              <a:rect l="l" t="t" r="r" b="b"/>
              <a:pathLst>
                <a:path w="8224" h="5211" extrusionOk="0">
                  <a:moveTo>
                    <a:pt x="6009" y="1"/>
                  </a:moveTo>
                  <a:cubicBezTo>
                    <a:pt x="5336" y="1"/>
                    <a:pt x="4734" y="302"/>
                    <a:pt x="4326" y="772"/>
                  </a:cubicBezTo>
                  <a:cubicBezTo>
                    <a:pt x="4120" y="701"/>
                    <a:pt x="3893" y="658"/>
                    <a:pt x="3662" y="658"/>
                  </a:cubicBezTo>
                  <a:cubicBezTo>
                    <a:pt x="2753" y="658"/>
                    <a:pt x="1988" y="1269"/>
                    <a:pt x="1745" y="2099"/>
                  </a:cubicBezTo>
                  <a:cubicBezTo>
                    <a:pt x="1684" y="2089"/>
                    <a:pt x="1623" y="2086"/>
                    <a:pt x="1561" y="2086"/>
                  </a:cubicBezTo>
                  <a:cubicBezTo>
                    <a:pt x="698" y="2086"/>
                    <a:pt x="1" y="2784"/>
                    <a:pt x="1" y="3650"/>
                  </a:cubicBezTo>
                  <a:lnTo>
                    <a:pt x="1" y="5210"/>
                  </a:lnTo>
                  <a:lnTo>
                    <a:pt x="1561" y="5210"/>
                  </a:lnTo>
                  <a:cubicBezTo>
                    <a:pt x="2120" y="5210"/>
                    <a:pt x="2606" y="4918"/>
                    <a:pt x="2882" y="4482"/>
                  </a:cubicBezTo>
                  <a:cubicBezTo>
                    <a:pt x="3122" y="4584"/>
                    <a:pt x="3386" y="4639"/>
                    <a:pt x="3662" y="4639"/>
                  </a:cubicBezTo>
                  <a:cubicBezTo>
                    <a:pt x="4157" y="4639"/>
                    <a:pt x="4608" y="4458"/>
                    <a:pt x="4955" y="4163"/>
                  </a:cubicBezTo>
                  <a:cubicBezTo>
                    <a:pt x="5272" y="4332"/>
                    <a:pt x="5628" y="4427"/>
                    <a:pt x="6009" y="4427"/>
                  </a:cubicBezTo>
                  <a:cubicBezTo>
                    <a:pt x="7232" y="4427"/>
                    <a:pt x="8224" y="3438"/>
                    <a:pt x="8224" y="2212"/>
                  </a:cubicBezTo>
                  <a:cubicBezTo>
                    <a:pt x="8224" y="993"/>
                    <a:pt x="7228" y="1"/>
                    <a:pt x="60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44"/>
            <p:cNvSpPr/>
            <p:nvPr/>
          </p:nvSpPr>
          <p:spPr>
            <a:xfrm>
              <a:off x="804646" y="4263347"/>
              <a:ext cx="873664" cy="499032"/>
            </a:xfrm>
            <a:custGeom>
              <a:avLst/>
              <a:gdLst/>
              <a:ahLst/>
              <a:cxnLst/>
              <a:rect l="l" t="t" r="r" b="b"/>
              <a:pathLst>
                <a:path w="9188" h="5248" extrusionOk="0">
                  <a:moveTo>
                    <a:pt x="6758" y="1"/>
                  </a:moveTo>
                  <a:cubicBezTo>
                    <a:pt x="6168" y="1"/>
                    <a:pt x="5628" y="213"/>
                    <a:pt x="5207" y="560"/>
                  </a:cubicBezTo>
                  <a:cubicBezTo>
                    <a:pt x="4847" y="360"/>
                    <a:pt x="4439" y="246"/>
                    <a:pt x="4000" y="246"/>
                  </a:cubicBezTo>
                  <a:cubicBezTo>
                    <a:pt x="2952" y="246"/>
                    <a:pt x="2058" y="898"/>
                    <a:pt x="1693" y="1819"/>
                  </a:cubicBezTo>
                  <a:cubicBezTo>
                    <a:pt x="756" y="1828"/>
                    <a:pt x="0" y="2593"/>
                    <a:pt x="0" y="3530"/>
                  </a:cubicBezTo>
                  <a:lnTo>
                    <a:pt x="0" y="5247"/>
                  </a:lnTo>
                  <a:lnTo>
                    <a:pt x="1720" y="5247"/>
                  </a:lnTo>
                  <a:cubicBezTo>
                    <a:pt x="2114" y="5247"/>
                    <a:pt x="2479" y="5112"/>
                    <a:pt x="2771" y="4885"/>
                  </a:cubicBezTo>
                  <a:cubicBezTo>
                    <a:pt x="3137" y="5094"/>
                    <a:pt x="3554" y="5216"/>
                    <a:pt x="4003" y="5216"/>
                  </a:cubicBezTo>
                  <a:cubicBezTo>
                    <a:pt x="4632" y="5216"/>
                    <a:pt x="5207" y="4983"/>
                    <a:pt x="5643" y="4599"/>
                  </a:cubicBezTo>
                  <a:cubicBezTo>
                    <a:pt x="5978" y="4771"/>
                    <a:pt x="6356" y="4869"/>
                    <a:pt x="6758" y="4869"/>
                  </a:cubicBezTo>
                  <a:cubicBezTo>
                    <a:pt x="8100" y="4869"/>
                    <a:pt x="9188" y="3779"/>
                    <a:pt x="9188" y="2440"/>
                  </a:cubicBezTo>
                  <a:cubicBezTo>
                    <a:pt x="9188" y="1091"/>
                    <a:pt x="8100" y="1"/>
                    <a:pt x="67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76" name="Google Shape;1176;p44"/>
          <p:cNvSpPr txBox="1">
            <a:spLocks noGrp="1"/>
          </p:cNvSpPr>
          <p:nvPr>
            <p:ph type="subTitle" idx="2"/>
          </p:nvPr>
        </p:nvSpPr>
        <p:spPr>
          <a:xfrm>
            <a:off x="0" y="4771200"/>
            <a:ext cx="9144000" cy="372300"/>
          </a:xfrm>
          <a:prstGeom prst="rect">
            <a:avLst/>
          </a:prstGeom>
        </p:spPr>
        <p:txBody>
          <a:bodyPr spcFirstLastPara="1" wrap="square" lIns="91425" tIns="91425" rIns="91425" bIns="91425" anchor="ctr" anchorCtr="0">
            <a:noAutofit/>
          </a:bodyPr>
          <a:lstStyle/>
          <a:p>
            <a:pPr marL="0" lvl="0" indent="0"/>
            <a:r>
              <a:rPr lang="en-US" dirty="0"/>
              <a:t>COST AND MAINTENANCE-COST AND MAINTENANCE-COST AND MAINTENANCE</a:t>
            </a:r>
            <a:endParaRPr dirty="0"/>
          </a:p>
        </p:txBody>
      </p:sp>
      <p:sp>
        <p:nvSpPr>
          <p:cNvPr id="42" name="Google Shape;737;p41">
            <a:extLst>
              <a:ext uri="{FF2B5EF4-FFF2-40B4-BE49-F238E27FC236}">
                <a16:creationId xmlns:a16="http://schemas.microsoft.com/office/drawing/2014/main" id="{995E293F-98CE-49BD-BE38-78E8F330B236}"/>
              </a:ext>
            </a:extLst>
          </p:cNvPr>
          <p:cNvSpPr txBox="1">
            <a:spLocks/>
          </p:cNvSpPr>
          <p:nvPr/>
        </p:nvSpPr>
        <p:spPr>
          <a:xfrm>
            <a:off x="724485" y="1258334"/>
            <a:ext cx="5045557" cy="324856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GB" sz="1300" b="0" i="0" dirty="0">
                <a:solidFill>
                  <a:srgbClr val="0D0D0D"/>
                </a:solidFill>
                <a:effectLst/>
                <a:latin typeface="Söhne"/>
              </a:rPr>
              <a:t>The cost and maintenance considerations for setting up a DC Solar Tree, particularly in comparison to traditional DC chargers, represent a significant shift in both affordability and sustainability within the electric vehicle (EV) charging infrastructure landscape. With a price point of approximately </a:t>
            </a:r>
            <a:r>
              <a:rPr lang="en-GB" sz="1300" b="1" i="0" dirty="0">
                <a:solidFill>
                  <a:srgbClr val="0D0D0D"/>
                </a:solidFill>
                <a:effectLst/>
                <a:latin typeface="Söhne"/>
              </a:rPr>
              <a:t>1,74,000 INR</a:t>
            </a:r>
            <a:r>
              <a:rPr lang="en-GB" sz="1300" b="0" i="0" dirty="0">
                <a:solidFill>
                  <a:srgbClr val="0D0D0D"/>
                </a:solidFill>
                <a:effectLst/>
                <a:latin typeface="Söhne"/>
              </a:rPr>
              <a:t>, the DC Solar Tree offers an enticing proposition for EV charging solutions. Unlike traditional DC chargers, which can range from </a:t>
            </a:r>
            <a:r>
              <a:rPr lang="en-GB" sz="1300" b="1" i="0" dirty="0">
                <a:solidFill>
                  <a:srgbClr val="0D0D0D"/>
                </a:solidFill>
                <a:effectLst/>
                <a:latin typeface="Söhne"/>
              </a:rPr>
              <a:t>2,00,000 to 10,00,000 </a:t>
            </a:r>
            <a:r>
              <a:rPr lang="en-GB" sz="1300" b="0" i="0" dirty="0">
                <a:solidFill>
                  <a:srgbClr val="0D0D0D"/>
                </a:solidFill>
                <a:effectLst/>
                <a:latin typeface="Söhne"/>
              </a:rPr>
              <a:t>INR, the relatively lower upfront cost of the Solar Tree presents an attractive investment opportunity for businesses, communities, and government entities looking to expand EV charging infrastructure. Moreover, the incorporation of solar technology into the charging system underscores a commitment to sustainability and renewable energy integration. By harnessing solar power, the Solar Tree not only reduces operating costs but also minimizes reliance on grid electricity, thus further enhancing its environmental appeal.</a:t>
            </a:r>
          </a:p>
        </p:txBody>
      </p:sp>
      <p:pic>
        <p:nvPicPr>
          <p:cNvPr id="7" name="Picture 6">
            <a:extLst>
              <a:ext uri="{FF2B5EF4-FFF2-40B4-BE49-F238E27FC236}">
                <a16:creationId xmlns:a16="http://schemas.microsoft.com/office/drawing/2014/main" id="{2BFFD0D5-47ED-46B5-B0C6-B085D18BACDA}"/>
              </a:ext>
            </a:extLst>
          </p:cNvPr>
          <p:cNvPicPr>
            <a:picLocks noChangeAspect="1"/>
          </p:cNvPicPr>
          <p:nvPr/>
        </p:nvPicPr>
        <p:blipFill>
          <a:blip r:embed="rId3"/>
          <a:stretch>
            <a:fillRect/>
          </a:stretch>
        </p:blipFill>
        <p:spPr>
          <a:xfrm>
            <a:off x="5953125" y="1600200"/>
            <a:ext cx="2590800" cy="1943100"/>
          </a:xfrm>
          <a:prstGeom prst="rect">
            <a:avLst/>
          </a:prstGeom>
        </p:spPr>
      </p:pic>
    </p:spTree>
    <p:extLst>
      <p:ext uri="{BB962C8B-B14F-4D97-AF65-F5344CB8AC3E}">
        <p14:creationId xmlns:p14="http://schemas.microsoft.com/office/powerpoint/2010/main" val="50945118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44"/>
          <p:cNvSpPr txBox="1">
            <a:spLocks noGrp="1"/>
          </p:cNvSpPr>
          <p:nvPr>
            <p:ph type="title"/>
          </p:nvPr>
        </p:nvSpPr>
        <p:spPr>
          <a:xfrm>
            <a:off x="970838" y="369843"/>
            <a:ext cx="7307253"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COMMERCIAL REVENUE</a:t>
            </a:r>
            <a:endParaRPr dirty="0"/>
          </a:p>
        </p:txBody>
      </p:sp>
      <p:grpSp>
        <p:nvGrpSpPr>
          <p:cNvPr id="1075" name="Google Shape;1075;p44"/>
          <p:cNvGrpSpPr/>
          <p:nvPr/>
        </p:nvGrpSpPr>
        <p:grpSpPr>
          <a:xfrm rot="-1038760">
            <a:off x="391123" y="134271"/>
            <a:ext cx="293581" cy="913784"/>
            <a:chOff x="3091250" y="2304000"/>
            <a:chExt cx="149163" cy="461775"/>
          </a:xfrm>
        </p:grpSpPr>
        <p:grpSp>
          <p:nvGrpSpPr>
            <p:cNvPr id="1076" name="Google Shape;1076;p44"/>
            <p:cNvGrpSpPr/>
            <p:nvPr/>
          </p:nvGrpSpPr>
          <p:grpSpPr>
            <a:xfrm>
              <a:off x="3091250" y="2515500"/>
              <a:ext cx="133925" cy="250275"/>
              <a:chOff x="3091250" y="2515500"/>
              <a:chExt cx="133925" cy="250275"/>
            </a:xfrm>
          </p:grpSpPr>
          <p:sp>
            <p:nvSpPr>
              <p:cNvPr id="1077" name="Google Shape;1077;p44"/>
              <p:cNvSpPr/>
              <p:nvPr/>
            </p:nvSpPr>
            <p:spPr>
              <a:xfrm>
                <a:off x="3091525" y="2515500"/>
                <a:ext cx="133650" cy="250275"/>
              </a:xfrm>
              <a:custGeom>
                <a:avLst/>
                <a:gdLst/>
                <a:ahLst/>
                <a:cxnLst/>
                <a:rect l="l" t="t" r="r" b="b"/>
                <a:pathLst>
                  <a:path w="5346" h="10011" extrusionOk="0">
                    <a:moveTo>
                      <a:pt x="1337" y="0"/>
                    </a:moveTo>
                    <a:lnTo>
                      <a:pt x="1337" y="845"/>
                    </a:lnTo>
                    <a:lnTo>
                      <a:pt x="1" y="845"/>
                    </a:lnTo>
                    <a:lnTo>
                      <a:pt x="1" y="10011"/>
                    </a:lnTo>
                    <a:lnTo>
                      <a:pt x="5346" y="10011"/>
                    </a:lnTo>
                    <a:lnTo>
                      <a:pt x="5346" y="845"/>
                    </a:lnTo>
                    <a:lnTo>
                      <a:pt x="4009" y="845"/>
                    </a:lnTo>
                    <a:lnTo>
                      <a:pt x="4009" y="0"/>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 name="Google Shape;1078;p44"/>
              <p:cNvSpPr/>
              <p:nvPr/>
            </p:nvSpPr>
            <p:spPr>
              <a:xfrm>
                <a:off x="3091250" y="2536600"/>
                <a:ext cx="66825" cy="229175"/>
              </a:xfrm>
              <a:custGeom>
                <a:avLst/>
                <a:gdLst/>
                <a:ahLst/>
                <a:cxnLst/>
                <a:rect l="l" t="t" r="r" b="b"/>
                <a:pathLst>
                  <a:path w="2673" h="9167" extrusionOk="0">
                    <a:moveTo>
                      <a:pt x="0" y="1"/>
                    </a:moveTo>
                    <a:lnTo>
                      <a:pt x="0" y="9167"/>
                    </a:lnTo>
                    <a:lnTo>
                      <a:pt x="2673" y="9167"/>
                    </a:lnTo>
                    <a:lnTo>
                      <a:pt x="26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44"/>
              <p:cNvSpPr/>
              <p:nvPr/>
            </p:nvSpPr>
            <p:spPr>
              <a:xfrm>
                <a:off x="3157975" y="2536600"/>
                <a:ext cx="66850" cy="229175"/>
              </a:xfrm>
              <a:custGeom>
                <a:avLst/>
                <a:gdLst/>
                <a:ahLst/>
                <a:cxnLst/>
                <a:rect l="l" t="t" r="r" b="b"/>
                <a:pathLst>
                  <a:path w="2674" h="9167" extrusionOk="0">
                    <a:moveTo>
                      <a:pt x="1" y="1"/>
                    </a:moveTo>
                    <a:lnTo>
                      <a:pt x="1" y="9167"/>
                    </a:lnTo>
                    <a:lnTo>
                      <a:pt x="2673" y="9167"/>
                    </a:lnTo>
                    <a:lnTo>
                      <a:pt x="2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44"/>
              <p:cNvSpPr/>
              <p:nvPr/>
            </p:nvSpPr>
            <p:spPr>
              <a:xfrm>
                <a:off x="3124650" y="2515500"/>
                <a:ext cx="66677" cy="21275"/>
              </a:xfrm>
              <a:custGeom>
                <a:avLst/>
                <a:gdLst/>
                <a:ahLst/>
                <a:cxnLst/>
                <a:rect l="l" t="t" r="r" b="b"/>
                <a:pathLst>
                  <a:path w="1334" h="851" extrusionOk="0">
                    <a:moveTo>
                      <a:pt x="1" y="0"/>
                    </a:moveTo>
                    <a:lnTo>
                      <a:pt x="1" y="851"/>
                    </a:lnTo>
                    <a:lnTo>
                      <a:pt x="1334" y="851"/>
                    </a:lnTo>
                    <a:lnTo>
                      <a:pt x="13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 name="Google Shape;1081;p44"/>
              <p:cNvSpPr/>
              <p:nvPr/>
            </p:nvSpPr>
            <p:spPr>
              <a:xfrm>
                <a:off x="3157975" y="2515500"/>
                <a:ext cx="33425" cy="21275"/>
              </a:xfrm>
              <a:custGeom>
                <a:avLst/>
                <a:gdLst/>
                <a:ahLst/>
                <a:cxnLst/>
                <a:rect l="l" t="t" r="r" b="b"/>
                <a:pathLst>
                  <a:path w="1337" h="851" extrusionOk="0">
                    <a:moveTo>
                      <a:pt x="1" y="0"/>
                    </a:moveTo>
                    <a:lnTo>
                      <a:pt x="1" y="851"/>
                    </a:lnTo>
                    <a:lnTo>
                      <a:pt x="1337" y="851"/>
                    </a:lnTo>
                    <a:lnTo>
                      <a:pt x="1337" y="0"/>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 name="Google Shape;1082;p44"/>
              <p:cNvSpPr/>
              <p:nvPr/>
            </p:nvSpPr>
            <p:spPr>
              <a:xfrm>
                <a:off x="3091250" y="2536600"/>
                <a:ext cx="27825" cy="229175"/>
              </a:xfrm>
              <a:custGeom>
                <a:avLst/>
                <a:gdLst/>
                <a:ahLst/>
                <a:cxnLst/>
                <a:rect l="l" t="t" r="r" b="b"/>
                <a:pathLst>
                  <a:path w="1113" h="9167" extrusionOk="0">
                    <a:moveTo>
                      <a:pt x="0" y="1"/>
                    </a:moveTo>
                    <a:lnTo>
                      <a:pt x="0" y="9167"/>
                    </a:lnTo>
                    <a:lnTo>
                      <a:pt x="1112" y="9167"/>
                    </a:lnTo>
                    <a:lnTo>
                      <a:pt x="11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 name="Google Shape;1083;p44"/>
              <p:cNvSpPr/>
              <p:nvPr/>
            </p:nvSpPr>
            <p:spPr>
              <a:xfrm>
                <a:off x="3197075" y="2536600"/>
                <a:ext cx="27900" cy="229175"/>
              </a:xfrm>
              <a:custGeom>
                <a:avLst/>
                <a:gdLst/>
                <a:ahLst/>
                <a:cxnLst/>
                <a:rect l="l" t="t" r="r" b="b"/>
                <a:pathLst>
                  <a:path w="1116" h="9167" extrusionOk="0">
                    <a:moveTo>
                      <a:pt x="0" y="1"/>
                    </a:moveTo>
                    <a:lnTo>
                      <a:pt x="0" y="9167"/>
                    </a:lnTo>
                    <a:lnTo>
                      <a:pt x="1115" y="9167"/>
                    </a:lnTo>
                    <a:lnTo>
                      <a:pt x="11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 name="Google Shape;1084;p44"/>
              <p:cNvSpPr/>
              <p:nvPr/>
            </p:nvSpPr>
            <p:spPr>
              <a:xfrm>
                <a:off x="3110225" y="2575400"/>
                <a:ext cx="95625" cy="170025"/>
              </a:xfrm>
              <a:custGeom>
                <a:avLst/>
                <a:gdLst/>
                <a:ahLst/>
                <a:cxnLst/>
                <a:rect l="l" t="t" r="r" b="b"/>
                <a:pathLst>
                  <a:path w="3825" h="6801" extrusionOk="0">
                    <a:moveTo>
                      <a:pt x="0" y="0"/>
                    </a:moveTo>
                    <a:lnTo>
                      <a:pt x="0" y="6801"/>
                    </a:lnTo>
                    <a:lnTo>
                      <a:pt x="3824" y="6801"/>
                    </a:lnTo>
                    <a:lnTo>
                      <a:pt x="3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 name="Google Shape;1085;p44"/>
              <p:cNvSpPr/>
              <p:nvPr/>
            </p:nvSpPr>
            <p:spPr>
              <a:xfrm>
                <a:off x="3115200" y="25823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 name="Google Shape;1086;p44"/>
              <p:cNvSpPr/>
              <p:nvPr/>
            </p:nvSpPr>
            <p:spPr>
              <a:xfrm>
                <a:off x="3157975" y="25823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 name="Google Shape;1087;p44"/>
              <p:cNvSpPr/>
              <p:nvPr/>
            </p:nvSpPr>
            <p:spPr>
              <a:xfrm>
                <a:off x="3115200" y="2605325"/>
                <a:ext cx="42875" cy="20000"/>
              </a:xfrm>
              <a:custGeom>
                <a:avLst/>
                <a:gdLst/>
                <a:ahLst/>
                <a:cxnLst/>
                <a:rect l="l" t="t" r="r" b="b"/>
                <a:pathLst>
                  <a:path w="1715" h="800" extrusionOk="0">
                    <a:moveTo>
                      <a:pt x="1" y="1"/>
                    </a:moveTo>
                    <a:lnTo>
                      <a:pt x="1" y="800"/>
                    </a:lnTo>
                    <a:lnTo>
                      <a:pt x="1715" y="800"/>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 name="Google Shape;1088;p44"/>
              <p:cNvSpPr/>
              <p:nvPr/>
            </p:nvSpPr>
            <p:spPr>
              <a:xfrm>
                <a:off x="3157975" y="2605325"/>
                <a:ext cx="42875" cy="20000"/>
              </a:xfrm>
              <a:custGeom>
                <a:avLst/>
                <a:gdLst/>
                <a:ahLst/>
                <a:cxnLst/>
                <a:rect l="l" t="t" r="r" b="b"/>
                <a:pathLst>
                  <a:path w="1715" h="800" extrusionOk="0">
                    <a:moveTo>
                      <a:pt x="1" y="1"/>
                    </a:moveTo>
                    <a:lnTo>
                      <a:pt x="1" y="800"/>
                    </a:lnTo>
                    <a:lnTo>
                      <a:pt x="1715" y="800"/>
                    </a:lnTo>
                    <a:lnTo>
                      <a:pt x="1715" y="1"/>
                    </a:lnTo>
                    <a:close/>
                  </a:path>
                </a:pathLst>
              </a:custGeom>
              <a:solidFill>
                <a:srgbClr val="76C6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 name="Google Shape;1089;p44"/>
              <p:cNvSpPr/>
              <p:nvPr/>
            </p:nvSpPr>
            <p:spPr>
              <a:xfrm>
                <a:off x="3115200" y="2628300"/>
                <a:ext cx="42875" cy="20000"/>
              </a:xfrm>
              <a:custGeom>
                <a:avLst/>
                <a:gdLst/>
                <a:ahLst/>
                <a:cxnLst/>
                <a:rect l="l" t="t" r="r" b="b"/>
                <a:pathLst>
                  <a:path w="1715" h="800" extrusionOk="0">
                    <a:moveTo>
                      <a:pt x="1" y="0"/>
                    </a:moveTo>
                    <a:lnTo>
                      <a:pt x="1" y="799"/>
                    </a:lnTo>
                    <a:lnTo>
                      <a:pt x="1715" y="799"/>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 name="Google Shape;1090;p44"/>
              <p:cNvSpPr/>
              <p:nvPr/>
            </p:nvSpPr>
            <p:spPr>
              <a:xfrm>
                <a:off x="3157975" y="2628300"/>
                <a:ext cx="42875" cy="20000"/>
              </a:xfrm>
              <a:custGeom>
                <a:avLst/>
                <a:gdLst/>
                <a:ahLst/>
                <a:cxnLst/>
                <a:rect l="l" t="t" r="r" b="b"/>
                <a:pathLst>
                  <a:path w="1715" h="800" extrusionOk="0">
                    <a:moveTo>
                      <a:pt x="1" y="0"/>
                    </a:moveTo>
                    <a:lnTo>
                      <a:pt x="1" y="799"/>
                    </a:lnTo>
                    <a:lnTo>
                      <a:pt x="1715" y="799"/>
                    </a:lnTo>
                    <a:lnTo>
                      <a:pt x="1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 name="Google Shape;1091;p44"/>
              <p:cNvSpPr/>
              <p:nvPr/>
            </p:nvSpPr>
            <p:spPr>
              <a:xfrm>
                <a:off x="3115200" y="26511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 name="Google Shape;1092;p44"/>
              <p:cNvSpPr/>
              <p:nvPr/>
            </p:nvSpPr>
            <p:spPr>
              <a:xfrm>
                <a:off x="3157975" y="265117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 name="Google Shape;1093;p44"/>
              <p:cNvSpPr/>
              <p:nvPr/>
            </p:nvSpPr>
            <p:spPr>
              <a:xfrm>
                <a:off x="3115200" y="2674075"/>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 name="Google Shape;1094;p44"/>
              <p:cNvSpPr/>
              <p:nvPr/>
            </p:nvSpPr>
            <p:spPr>
              <a:xfrm>
                <a:off x="3157975" y="2674075"/>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 name="Google Shape;1095;p44"/>
              <p:cNvSpPr/>
              <p:nvPr/>
            </p:nvSpPr>
            <p:spPr>
              <a:xfrm>
                <a:off x="3115200" y="269702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 name="Google Shape;1096;p44"/>
              <p:cNvSpPr/>
              <p:nvPr/>
            </p:nvSpPr>
            <p:spPr>
              <a:xfrm>
                <a:off x="3157975" y="2697025"/>
                <a:ext cx="42875" cy="20000"/>
              </a:xfrm>
              <a:custGeom>
                <a:avLst/>
                <a:gdLst/>
                <a:ahLst/>
                <a:cxnLst/>
                <a:rect l="l" t="t" r="r" b="b"/>
                <a:pathLst>
                  <a:path w="1715" h="800" extrusionOk="0">
                    <a:moveTo>
                      <a:pt x="1" y="1"/>
                    </a:moveTo>
                    <a:lnTo>
                      <a:pt x="1" y="799"/>
                    </a:lnTo>
                    <a:lnTo>
                      <a:pt x="1715" y="799"/>
                    </a:lnTo>
                    <a:lnTo>
                      <a:pt x="1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 name="Google Shape;1097;p44"/>
              <p:cNvSpPr/>
              <p:nvPr/>
            </p:nvSpPr>
            <p:spPr>
              <a:xfrm>
                <a:off x="3115200" y="2720000"/>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 name="Google Shape;1098;p44"/>
              <p:cNvSpPr/>
              <p:nvPr/>
            </p:nvSpPr>
            <p:spPr>
              <a:xfrm>
                <a:off x="3157975" y="2720000"/>
                <a:ext cx="42875" cy="19975"/>
              </a:xfrm>
              <a:custGeom>
                <a:avLst/>
                <a:gdLst/>
                <a:ahLst/>
                <a:cxnLst/>
                <a:rect l="l" t="t" r="r" b="b"/>
                <a:pathLst>
                  <a:path w="1715" h="799" extrusionOk="0">
                    <a:moveTo>
                      <a:pt x="1" y="0"/>
                    </a:moveTo>
                    <a:lnTo>
                      <a:pt x="1" y="799"/>
                    </a:lnTo>
                    <a:lnTo>
                      <a:pt x="1715" y="799"/>
                    </a:lnTo>
                    <a:lnTo>
                      <a:pt x="17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 name="Google Shape;1099;p44"/>
              <p:cNvSpPr/>
              <p:nvPr/>
            </p:nvSpPr>
            <p:spPr>
              <a:xfrm>
                <a:off x="3155900" y="2543900"/>
                <a:ext cx="4325" cy="24750"/>
              </a:xfrm>
              <a:custGeom>
                <a:avLst/>
                <a:gdLst/>
                <a:ahLst/>
                <a:cxnLst/>
                <a:rect l="l" t="t" r="r" b="b"/>
                <a:pathLst>
                  <a:path w="173" h="990" extrusionOk="0">
                    <a:moveTo>
                      <a:pt x="1" y="1"/>
                    </a:moveTo>
                    <a:lnTo>
                      <a:pt x="1" y="990"/>
                    </a:lnTo>
                    <a:lnTo>
                      <a:pt x="173" y="990"/>
                    </a:lnTo>
                    <a:lnTo>
                      <a:pt x="1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 name="Google Shape;1100;p44"/>
              <p:cNvSpPr/>
              <p:nvPr/>
            </p:nvSpPr>
            <p:spPr>
              <a:xfrm>
                <a:off x="3145775" y="2554125"/>
                <a:ext cx="24675" cy="4325"/>
              </a:xfrm>
              <a:custGeom>
                <a:avLst/>
                <a:gdLst/>
                <a:ahLst/>
                <a:cxnLst/>
                <a:rect l="l" t="t" r="r" b="b"/>
                <a:pathLst>
                  <a:path w="987" h="173" extrusionOk="0">
                    <a:moveTo>
                      <a:pt x="0" y="0"/>
                    </a:moveTo>
                    <a:lnTo>
                      <a:pt x="0" y="172"/>
                    </a:lnTo>
                    <a:lnTo>
                      <a:pt x="986" y="172"/>
                    </a:lnTo>
                    <a:lnTo>
                      <a:pt x="9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1" name="Google Shape;1101;p44"/>
            <p:cNvGrpSpPr/>
            <p:nvPr/>
          </p:nvGrpSpPr>
          <p:grpSpPr>
            <a:xfrm>
              <a:off x="3146663" y="2304000"/>
              <a:ext cx="93750" cy="96550"/>
              <a:chOff x="3146663" y="2304000"/>
              <a:chExt cx="93750" cy="96550"/>
            </a:xfrm>
          </p:grpSpPr>
          <p:sp>
            <p:nvSpPr>
              <p:cNvPr id="1102" name="Google Shape;1102;p44"/>
              <p:cNvSpPr/>
              <p:nvPr/>
            </p:nvSpPr>
            <p:spPr>
              <a:xfrm>
                <a:off x="3147113" y="2304000"/>
                <a:ext cx="93300" cy="96475"/>
              </a:xfrm>
              <a:custGeom>
                <a:avLst/>
                <a:gdLst/>
                <a:ahLst/>
                <a:cxnLst/>
                <a:rect l="l" t="t" r="r" b="b"/>
                <a:pathLst>
                  <a:path w="3732" h="3859" extrusionOk="0">
                    <a:moveTo>
                      <a:pt x="2747" y="1"/>
                    </a:moveTo>
                    <a:cubicBezTo>
                      <a:pt x="2746" y="1"/>
                      <a:pt x="1518" y="760"/>
                      <a:pt x="762" y="1635"/>
                    </a:cubicBezTo>
                    <a:cubicBezTo>
                      <a:pt x="0" y="2510"/>
                      <a:pt x="762" y="3859"/>
                      <a:pt x="762" y="3859"/>
                    </a:cubicBezTo>
                    <a:cubicBezTo>
                      <a:pt x="768" y="3859"/>
                      <a:pt x="774" y="3859"/>
                      <a:pt x="780" y="3859"/>
                    </a:cubicBezTo>
                    <a:cubicBezTo>
                      <a:pt x="3732" y="3859"/>
                      <a:pt x="2747" y="1"/>
                      <a:pt x="2747"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 name="Google Shape;1103;p44"/>
              <p:cNvSpPr/>
              <p:nvPr/>
            </p:nvSpPr>
            <p:spPr>
              <a:xfrm>
                <a:off x="3146663" y="2304075"/>
                <a:ext cx="93500" cy="96475"/>
              </a:xfrm>
              <a:custGeom>
                <a:avLst/>
                <a:gdLst/>
                <a:ahLst/>
                <a:cxnLst/>
                <a:rect l="l" t="t" r="r" b="b"/>
                <a:pathLst>
                  <a:path w="3740" h="3859" extrusionOk="0">
                    <a:moveTo>
                      <a:pt x="2747" y="1"/>
                    </a:moveTo>
                    <a:cubicBezTo>
                      <a:pt x="2747" y="1"/>
                      <a:pt x="1521" y="760"/>
                      <a:pt x="763" y="1638"/>
                    </a:cubicBezTo>
                    <a:cubicBezTo>
                      <a:pt x="1" y="2514"/>
                      <a:pt x="763" y="3859"/>
                      <a:pt x="763" y="3859"/>
                    </a:cubicBezTo>
                    <a:cubicBezTo>
                      <a:pt x="767" y="3859"/>
                      <a:pt x="772" y="3859"/>
                      <a:pt x="777" y="3859"/>
                    </a:cubicBezTo>
                    <a:cubicBezTo>
                      <a:pt x="3739" y="3859"/>
                      <a:pt x="2747" y="1"/>
                      <a:pt x="27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 name="Google Shape;1104;p44"/>
              <p:cNvSpPr/>
              <p:nvPr/>
            </p:nvSpPr>
            <p:spPr>
              <a:xfrm>
                <a:off x="3165713" y="2304075"/>
                <a:ext cx="74400" cy="96475"/>
              </a:xfrm>
              <a:custGeom>
                <a:avLst/>
                <a:gdLst/>
                <a:ahLst/>
                <a:cxnLst/>
                <a:rect l="l" t="t" r="r" b="b"/>
                <a:pathLst>
                  <a:path w="2976" h="3859" extrusionOk="0">
                    <a:moveTo>
                      <a:pt x="1985" y="1"/>
                    </a:moveTo>
                    <a:cubicBezTo>
                      <a:pt x="1985" y="1"/>
                      <a:pt x="1985" y="1"/>
                      <a:pt x="1985" y="1"/>
                    </a:cubicBezTo>
                    <a:lnTo>
                      <a:pt x="1" y="3859"/>
                    </a:lnTo>
                    <a:cubicBezTo>
                      <a:pt x="5" y="3859"/>
                      <a:pt x="10" y="3859"/>
                      <a:pt x="15" y="3859"/>
                    </a:cubicBezTo>
                    <a:cubicBezTo>
                      <a:pt x="2976" y="3859"/>
                      <a:pt x="1989" y="1"/>
                      <a:pt x="1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176" name="Google Shape;1176;p44"/>
          <p:cNvSpPr txBox="1">
            <a:spLocks noGrp="1"/>
          </p:cNvSpPr>
          <p:nvPr>
            <p:ph type="subTitle" idx="2"/>
          </p:nvPr>
        </p:nvSpPr>
        <p:spPr>
          <a:xfrm>
            <a:off x="0" y="4771200"/>
            <a:ext cx="9144000" cy="372300"/>
          </a:xfrm>
          <a:prstGeom prst="rect">
            <a:avLst/>
          </a:prstGeom>
        </p:spPr>
        <p:txBody>
          <a:bodyPr spcFirstLastPara="1" wrap="square" lIns="91425" tIns="91425" rIns="91425" bIns="91425" anchor="ctr" anchorCtr="0">
            <a:noAutofit/>
          </a:bodyPr>
          <a:lstStyle/>
          <a:p>
            <a:pPr marL="0" lvl="0" indent="0"/>
            <a:r>
              <a:rPr lang="en-IN" dirty="0"/>
              <a:t>COMMERCIAL REVENUE-COMMERCIAL REVENUE-COMMERCIAL REVENUE</a:t>
            </a:r>
            <a:endParaRPr dirty="0"/>
          </a:p>
        </p:txBody>
      </p:sp>
      <p:sp>
        <p:nvSpPr>
          <p:cNvPr id="42" name="Google Shape;737;p41">
            <a:extLst>
              <a:ext uri="{FF2B5EF4-FFF2-40B4-BE49-F238E27FC236}">
                <a16:creationId xmlns:a16="http://schemas.microsoft.com/office/drawing/2014/main" id="{995E293F-98CE-49BD-BE38-78E8F330B236}"/>
              </a:ext>
            </a:extLst>
          </p:cNvPr>
          <p:cNvSpPr txBox="1">
            <a:spLocks/>
          </p:cNvSpPr>
          <p:nvPr/>
        </p:nvSpPr>
        <p:spPr>
          <a:xfrm>
            <a:off x="470739" y="1054811"/>
            <a:ext cx="4433303" cy="324856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buFont typeface="+mj-lt"/>
              <a:buAutoNum type="arabicPeriod"/>
            </a:pPr>
            <a:r>
              <a:rPr lang="en-GB" sz="1300" b="1" i="0" dirty="0">
                <a:solidFill>
                  <a:srgbClr val="0D0D0D"/>
                </a:solidFill>
                <a:effectLst/>
                <a:latin typeface="Söhne"/>
              </a:rPr>
              <a:t>Charging Rates</a:t>
            </a:r>
            <a:r>
              <a:rPr lang="en-GB" sz="1300" b="0" i="0" dirty="0">
                <a:solidFill>
                  <a:srgbClr val="0D0D0D"/>
                </a:solidFill>
                <a:effectLst/>
                <a:latin typeface="Söhne"/>
              </a:rPr>
              <a:t>: Determine the rate of charge per kilowatt-hour (kWh) for charging sessions. This rate can vary based on factors such as location, competition, and electricity costs. For example, if the charge is ₹10 per kWh, this will be our charging rate.</a:t>
            </a:r>
          </a:p>
          <a:p>
            <a:pPr algn="just">
              <a:buFont typeface="+mj-lt"/>
              <a:buAutoNum type="arabicPeriod"/>
            </a:pPr>
            <a:r>
              <a:rPr lang="en-GB" sz="1300" b="1" i="0" dirty="0">
                <a:solidFill>
                  <a:srgbClr val="0D0D0D"/>
                </a:solidFill>
                <a:effectLst/>
                <a:latin typeface="Söhne"/>
              </a:rPr>
              <a:t>Average Charging Session</a:t>
            </a:r>
            <a:r>
              <a:rPr lang="en-GB" sz="1300" b="0" i="0" dirty="0">
                <a:solidFill>
                  <a:srgbClr val="0D0D0D"/>
                </a:solidFill>
                <a:effectLst/>
                <a:latin typeface="Söhne"/>
              </a:rPr>
              <a:t>: Estimate the average amount of energy consumed per charging session. This can vary based on the types of EVs using your station and their battery capacities. Let's say the average charging session at your station consumes 20 kWh. </a:t>
            </a:r>
          </a:p>
          <a:p>
            <a:pPr algn="just">
              <a:buFont typeface="+mj-lt"/>
              <a:buAutoNum type="arabicPeriod"/>
            </a:pPr>
            <a:r>
              <a:rPr lang="en-GB" sz="1300" b="1" i="0" dirty="0">
                <a:solidFill>
                  <a:srgbClr val="0D0D0D"/>
                </a:solidFill>
                <a:effectLst/>
                <a:latin typeface="Söhne"/>
              </a:rPr>
              <a:t>Daily Revenue</a:t>
            </a:r>
            <a:r>
              <a:rPr lang="en-GB" sz="1300" b="0" i="0" dirty="0">
                <a:solidFill>
                  <a:srgbClr val="0D0D0D"/>
                </a:solidFill>
                <a:effectLst/>
                <a:latin typeface="Söhne"/>
              </a:rPr>
              <a:t>: For example, if your charging rate is ₹10 per kWh and the average session is 20 kWh, your revenue per session is ₹200. If you have 10 sessions per day, your daily revenue would be ₹2000.</a:t>
            </a:r>
          </a:p>
          <a:p>
            <a:pPr algn="just">
              <a:buFont typeface="+mj-lt"/>
              <a:buAutoNum type="arabicPeriod"/>
            </a:pPr>
            <a:r>
              <a:rPr lang="en-GB" sz="1300" b="1" i="0" dirty="0">
                <a:solidFill>
                  <a:srgbClr val="0D0D0D"/>
                </a:solidFill>
                <a:effectLst/>
                <a:latin typeface="Söhne"/>
              </a:rPr>
              <a:t>Monthly Revenue</a:t>
            </a:r>
            <a:r>
              <a:rPr lang="en-GB" sz="1300" b="0" i="0" dirty="0">
                <a:solidFill>
                  <a:srgbClr val="0D0D0D"/>
                </a:solidFill>
                <a:effectLst/>
                <a:latin typeface="Söhne"/>
              </a:rPr>
              <a:t>: For instance, if your station operates 30 days a month, your monthly revenue would be </a:t>
            </a:r>
            <a:r>
              <a:rPr lang="en-GB" sz="1300" b="1" i="0" dirty="0">
                <a:solidFill>
                  <a:srgbClr val="0D0D0D"/>
                </a:solidFill>
                <a:effectLst/>
                <a:latin typeface="Söhne"/>
              </a:rPr>
              <a:t>₹60,000 </a:t>
            </a:r>
            <a:r>
              <a:rPr lang="en-GB" sz="1300" b="0" i="0" dirty="0">
                <a:solidFill>
                  <a:srgbClr val="0D0D0D"/>
                </a:solidFill>
                <a:effectLst/>
                <a:latin typeface="Söhne"/>
              </a:rPr>
              <a:t>(₹2000/day * 30 days).</a:t>
            </a:r>
          </a:p>
        </p:txBody>
      </p:sp>
      <p:pic>
        <p:nvPicPr>
          <p:cNvPr id="3" name="Picture 2">
            <a:extLst>
              <a:ext uri="{FF2B5EF4-FFF2-40B4-BE49-F238E27FC236}">
                <a16:creationId xmlns:a16="http://schemas.microsoft.com/office/drawing/2014/main" id="{47400994-BA8A-4435-820F-BB3940D033BC}"/>
              </a:ext>
            </a:extLst>
          </p:cNvPr>
          <p:cNvPicPr>
            <a:picLocks noChangeAspect="1"/>
          </p:cNvPicPr>
          <p:nvPr/>
        </p:nvPicPr>
        <p:blipFill>
          <a:blip r:embed="rId3"/>
          <a:stretch>
            <a:fillRect/>
          </a:stretch>
        </p:blipFill>
        <p:spPr>
          <a:xfrm>
            <a:off x="4987908" y="1586097"/>
            <a:ext cx="3957713" cy="2342966"/>
          </a:xfrm>
          <a:prstGeom prst="rect">
            <a:avLst/>
          </a:prstGeom>
        </p:spPr>
      </p:pic>
    </p:spTree>
    <p:extLst>
      <p:ext uri="{BB962C8B-B14F-4D97-AF65-F5344CB8AC3E}">
        <p14:creationId xmlns:p14="http://schemas.microsoft.com/office/powerpoint/2010/main" val="1245017938"/>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72"/>
        <p:cNvGrpSpPr/>
        <p:nvPr/>
      </p:nvGrpSpPr>
      <p:grpSpPr>
        <a:xfrm>
          <a:off x="0" y="0"/>
          <a:ext cx="0" cy="0"/>
          <a:chOff x="0" y="0"/>
          <a:chExt cx="0" cy="0"/>
        </a:xfrm>
      </p:grpSpPr>
      <p:pic>
        <p:nvPicPr>
          <p:cNvPr id="3" name="Solar Tree Video">
            <a:hlinkClick r:id="" action="ppaction://media"/>
            <a:extLst>
              <a:ext uri="{FF2B5EF4-FFF2-40B4-BE49-F238E27FC236}">
                <a16:creationId xmlns:a16="http://schemas.microsoft.com/office/drawing/2014/main" id="{D95B291D-DEDA-4A3F-8E59-3B27C8B824F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05230" y="1038922"/>
            <a:ext cx="5906202" cy="3322239"/>
          </a:xfrm>
          <a:prstGeom prst="rect">
            <a:avLst/>
          </a:prstGeom>
        </p:spPr>
      </p:pic>
      <p:sp>
        <p:nvSpPr>
          <p:cNvPr id="1373" name="Google Shape;1373;p47"/>
          <p:cNvSpPr txBox="1">
            <a:spLocks noGrp="1"/>
          </p:cNvSpPr>
          <p:nvPr>
            <p:ph type="title"/>
          </p:nvPr>
        </p:nvSpPr>
        <p:spPr>
          <a:xfrm>
            <a:off x="1079207" y="305646"/>
            <a:ext cx="6692730" cy="57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VIDEO REPRESENTATION</a:t>
            </a:r>
            <a:endParaRPr dirty="0"/>
          </a:p>
        </p:txBody>
      </p:sp>
      <p:cxnSp>
        <p:nvCxnSpPr>
          <p:cNvPr id="1375" name="Google Shape;1375;p47"/>
          <p:cNvCxnSpPr/>
          <p:nvPr/>
        </p:nvCxnSpPr>
        <p:spPr>
          <a:xfrm flipV="1">
            <a:off x="1277381" y="907558"/>
            <a:ext cx="5906201" cy="1764"/>
          </a:xfrm>
          <a:prstGeom prst="straightConnector1">
            <a:avLst/>
          </a:prstGeom>
          <a:noFill/>
          <a:ln w="19050" cap="flat" cmpd="sng">
            <a:solidFill>
              <a:srgbClr val="376D00"/>
            </a:solidFill>
            <a:prstDash val="solid"/>
            <a:round/>
            <a:headEnd type="none" w="med" len="med"/>
            <a:tailEnd type="none" w="med" len="med"/>
          </a:ln>
        </p:spPr>
      </p:cxnSp>
      <p:grpSp>
        <p:nvGrpSpPr>
          <p:cNvPr id="1376" name="Google Shape;1376;p47"/>
          <p:cNvGrpSpPr/>
          <p:nvPr/>
        </p:nvGrpSpPr>
        <p:grpSpPr>
          <a:xfrm rot="-1499044">
            <a:off x="378659" y="239930"/>
            <a:ext cx="423803" cy="787763"/>
            <a:chOff x="3369625" y="2465125"/>
            <a:chExt cx="168900" cy="313950"/>
          </a:xfrm>
        </p:grpSpPr>
        <p:sp>
          <p:nvSpPr>
            <p:cNvPr id="1377" name="Google Shape;1377;p47"/>
            <p:cNvSpPr/>
            <p:nvPr/>
          </p:nvSpPr>
          <p:spPr>
            <a:xfrm>
              <a:off x="3370850" y="2465125"/>
              <a:ext cx="167675" cy="313950"/>
            </a:xfrm>
            <a:custGeom>
              <a:avLst/>
              <a:gdLst/>
              <a:ahLst/>
              <a:cxnLst/>
              <a:rect l="l" t="t" r="r" b="b"/>
              <a:pathLst>
                <a:path w="6707" h="12558" extrusionOk="0">
                  <a:moveTo>
                    <a:pt x="1675" y="0"/>
                  </a:moveTo>
                  <a:lnTo>
                    <a:pt x="1675" y="1063"/>
                  </a:lnTo>
                  <a:lnTo>
                    <a:pt x="1" y="1063"/>
                  </a:lnTo>
                  <a:lnTo>
                    <a:pt x="1" y="12557"/>
                  </a:lnTo>
                  <a:lnTo>
                    <a:pt x="6706" y="12557"/>
                  </a:lnTo>
                  <a:lnTo>
                    <a:pt x="6706" y="1063"/>
                  </a:lnTo>
                  <a:lnTo>
                    <a:pt x="5032" y="1063"/>
                  </a:lnTo>
                  <a:lnTo>
                    <a:pt x="5032" y="0"/>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 name="Google Shape;1378;p47"/>
            <p:cNvSpPr/>
            <p:nvPr/>
          </p:nvSpPr>
          <p:spPr>
            <a:xfrm>
              <a:off x="3369625" y="2491675"/>
              <a:ext cx="83800" cy="287325"/>
            </a:xfrm>
            <a:custGeom>
              <a:avLst/>
              <a:gdLst/>
              <a:ahLst/>
              <a:cxnLst/>
              <a:rect l="l" t="t" r="r" b="b"/>
              <a:pathLst>
                <a:path w="3352" h="11493" extrusionOk="0">
                  <a:moveTo>
                    <a:pt x="0" y="1"/>
                  </a:moveTo>
                  <a:lnTo>
                    <a:pt x="0" y="11492"/>
                  </a:lnTo>
                  <a:lnTo>
                    <a:pt x="3352" y="11492"/>
                  </a:lnTo>
                  <a:lnTo>
                    <a:pt x="33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 name="Google Shape;1379;p47"/>
            <p:cNvSpPr/>
            <p:nvPr/>
          </p:nvSpPr>
          <p:spPr>
            <a:xfrm>
              <a:off x="3453400" y="2491675"/>
              <a:ext cx="83800" cy="287325"/>
            </a:xfrm>
            <a:custGeom>
              <a:avLst/>
              <a:gdLst/>
              <a:ahLst/>
              <a:cxnLst/>
              <a:rect l="l" t="t" r="r" b="b"/>
              <a:pathLst>
                <a:path w="3352" h="11493" extrusionOk="0">
                  <a:moveTo>
                    <a:pt x="1" y="1"/>
                  </a:moveTo>
                  <a:lnTo>
                    <a:pt x="1" y="11492"/>
                  </a:lnTo>
                  <a:lnTo>
                    <a:pt x="3352" y="11492"/>
                  </a:lnTo>
                  <a:lnTo>
                    <a:pt x="33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 name="Google Shape;1380;p47"/>
            <p:cNvSpPr/>
            <p:nvPr/>
          </p:nvSpPr>
          <p:spPr>
            <a:xfrm>
              <a:off x="3411400" y="2465125"/>
              <a:ext cx="83100" cy="26575"/>
            </a:xfrm>
            <a:custGeom>
              <a:avLst/>
              <a:gdLst/>
              <a:ahLst/>
              <a:cxnLst/>
              <a:rect l="l" t="t" r="r" b="b"/>
              <a:pathLst>
                <a:path w="1681" h="1063" extrusionOk="0">
                  <a:moveTo>
                    <a:pt x="0" y="0"/>
                  </a:moveTo>
                  <a:lnTo>
                    <a:pt x="0" y="1063"/>
                  </a:lnTo>
                  <a:lnTo>
                    <a:pt x="1681" y="1063"/>
                  </a:lnTo>
                  <a:lnTo>
                    <a:pt x="16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 name="Google Shape;1381;p47"/>
            <p:cNvSpPr/>
            <p:nvPr/>
          </p:nvSpPr>
          <p:spPr>
            <a:xfrm>
              <a:off x="3453400" y="2465125"/>
              <a:ext cx="41950" cy="26575"/>
            </a:xfrm>
            <a:custGeom>
              <a:avLst/>
              <a:gdLst/>
              <a:ahLst/>
              <a:cxnLst/>
              <a:rect l="l" t="t" r="r" b="b"/>
              <a:pathLst>
                <a:path w="1678" h="1063" extrusionOk="0">
                  <a:moveTo>
                    <a:pt x="1" y="0"/>
                  </a:moveTo>
                  <a:lnTo>
                    <a:pt x="1" y="1063"/>
                  </a:lnTo>
                  <a:lnTo>
                    <a:pt x="1678" y="1063"/>
                  </a:lnTo>
                  <a:lnTo>
                    <a:pt x="1678" y="0"/>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 name="Google Shape;1382;p47"/>
            <p:cNvSpPr/>
            <p:nvPr/>
          </p:nvSpPr>
          <p:spPr>
            <a:xfrm>
              <a:off x="3369625" y="2491675"/>
              <a:ext cx="34800" cy="287325"/>
            </a:xfrm>
            <a:custGeom>
              <a:avLst/>
              <a:gdLst/>
              <a:ahLst/>
              <a:cxnLst/>
              <a:rect l="l" t="t" r="r" b="b"/>
              <a:pathLst>
                <a:path w="1392" h="11493" extrusionOk="0">
                  <a:moveTo>
                    <a:pt x="0" y="1"/>
                  </a:moveTo>
                  <a:lnTo>
                    <a:pt x="0" y="11492"/>
                  </a:lnTo>
                  <a:lnTo>
                    <a:pt x="1392" y="11492"/>
                  </a:lnTo>
                  <a:lnTo>
                    <a:pt x="13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 name="Google Shape;1383;p47"/>
            <p:cNvSpPr/>
            <p:nvPr/>
          </p:nvSpPr>
          <p:spPr>
            <a:xfrm>
              <a:off x="3502325" y="2491675"/>
              <a:ext cx="34875" cy="287325"/>
            </a:xfrm>
            <a:custGeom>
              <a:avLst/>
              <a:gdLst/>
              <a:ahLst/>
              <a:cxnLst/>
              <a:rect l="l" t="t" r="r" b="b"/>
              <a:pathLst>
                <a:path w="1395" h="11493" extrusionOk="0">
                  <a:moveTo>
                    <a:pt x="0" y="1"/>
                  </a:moveTo>
                  <a:lnTo>
                    <a:pt x="0" y="11492"/>
                  </a:lnTo>
                  <a:lnTo>
                    <a:pt x="1395" y="11492"/>
                  </a:lnTo>
                  <a:lnTo>
                    <a:pt x="13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 name="Google Shape;1384;p47"/>
            <p:cNvSpPr/>
            <p:nvPr/>
          </p:nvSpPr>
          <p:spPr>
            <a:xfrm>
              <a:off x="3393425" y="2540300"/>
              <a:ext cx="119900" cy="213200"/>
            </a:xfrm>
            <a:custGeom>
              <a:avLst/>
              <a:gdLst/>
              <a:ahLst/>
              <a:cxnLst/>
              <a:rect l="l" t="t" r="r" b="b"/>
              <a:pathLst>
                <a:path w="4796" h="8528" extrusionOk="0">
                  <a:moveTo>
                    <a:pt x="1" y="0"/>
                  </a:moveTo>
                  <a:lnTo>
                    <a:pt x="1" y="8527"/>
                  </a:lnTo>
                  <a:lnTo>
                    <a:pt x="4795" y="8527"/>
                  </a:lnTo>
                  <a:lnTo>
                    <a:pt x="47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 name="Google Shape;1385;p47"/>
            <p:cNvSpPr/>
            <p:nvPr/>
          </p:nvSpPr>
          <p:spPr>
            <a:xfrm>
              <a:off x="3399650" y="2549125"/>
              <a:ext cx="53775" cy="25050"/>
            </a:xfrm>
            <a:custGeom>
              <a:avLst/>
              <a:gdLst/>
              <a:ahLst/>
              <a:cxnLst/>
              <a:rect l="l" t="t" r="r" b="b"/>
              <a:pathLst>
                <a:path w="2151" h="1002" extrusionOk="0">
                  <a:moveTo>
                    <a:pt x="0" y="0"/>
                  </a:moveTo>
                  <a:lnTo>
                    <a:pt x="0" y="1002"/>
                  </a:lnTo>
                  <a:lnTo>
                    <a:pt x="2151" y="1002"/>
                  </a:lnTo>
                  <a:lnTo>
                    <a:pt x="21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 name="Google Shape;1386;p47"/>
            <p:cNvSpPr/>
            <p:nvPr/>
          </p:nvSpPr>
          <p:spPr>
            <a:xfrm>
              <a:off x="3453400" y="2549125"/>
              <a:ext cx="53775" cy="25050"/>
            </a:xfrm>
            <a:custGeom>
              <a:avLst/>
              <a:gdLst/>
              <a:ahLst/>
              <a:cxnLst/>
              <a:rect l="l" t="t" r="r" b="b"/>
              <a:pathLst>
                <a:path w="2151" h="1002" extrusionOk="0">
                  <a:moveTo>
                    <a:pt x="1" y="0"/>
                  </a:moveTo>
                  <a:lnTo>
                    <a:pt x="1" y="1002"/>
                  </a:lnTo>
                  <a:lnTo>
                    <a:pt x="2151" y="1002"/>
                  </a:lnTo>
                  <a:lnTo>
                    <a:pt x="21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 name="Google Shape;1387;p47"/>
            <p:cNvSpPr/>
            <p:nvPr/>
          </p:nvSpPr>
          <p:spPr>
            <a:xfrm>
              <a:off x="3399650" y="2577925"/>
              <a:ext cx="53775" cy="25050"/>
            </a:xfrm>
            <a:custGeom>
              <a:avLst/>
              <a:gdLst/>
              <a:ahLst/>
              <a:cxnLst/>
              <a:rect l="l" t="t" r="r" b="b"/>
              <a:pathLst>
                <a:path w="2151" h="1002" extrusionOk="0">
                  <a:moveTo>
                    <a:pt x="0" y="0"/>
                  </a:moveTo>
                  <a:lnTo>
                    <a:pt x="0" y="1002"/>
                  </a:lnTo>
                  <a:lnTo>
                    <a:pt x="2151" y="1002"/>
                  </a:lnTo>
                  <a:lnTo>
                    <a:pt x="21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 name="Google Shape;1388;p47"/>
            <p:cNvSpPr/>
            <p:nvPr/>
          </p:nvSpPr>
          <p:spPr>
            <a:xfrm>
              <a:off x="3453400" y="2577925"/>
              <a:ext cx="53775" cy="25050"/>
            </a:xfrm>
            <a:custGeom>
              <a:avLst/>
              <a:gdLst/>
              <a:ahLst/>
              <a:cxnLst/>
              <a:rect l="l" t="t" r="r" b="b"/>
              <a:pathLst>
                <a:path w="2151" h="1002" extrusionOk="0">
                  <a:moveTo>
                    <a:pt x="1" y="0"/>
                  </a:moveTo>
                  <a:lnTo>
                    <a:pt x="1" y="1002"/>
                  </a:lnTo>
                  <a:lnTo>
                    <a:pt x="2151" y="1002"/>
                  </a:lnTo>
                  <a:lnTo>
                    <a:pt x="21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 name="Google Shape;1389;p47"/>
            <p:cNvSpPr/>
            <p:nvPr/>
          </p:nvSpPr>
          <p:spPr>
            <a:xfrm>
              <a:off x="3399650" y="2606575"/>
              <a:ext cx="53775" cy="25125"/>
            </a:xfrm>
            <a:custGeom>
              <a:avLst/>
              <a:gdLst/>
              <a:ahLst/>
              <a:cxnLst/>
              <a:rect l="l" t="t" r="r" b="b"/>
              <a:pathLst>
                <a:path w="2151" h="1005" extrusionOk="0">
                  <a:moveTo>
                    <a:pt x="0" y="0"/>
                  </a:moveTo>
                  <a:lnTo>
                    <a:pt x="0" y="1005"/>
                  </a:lnTo>
                  <a:lnTo>
                    <a:pt x="2151" y="1005"/>
                  </a:lnTo>
                  <a:lnTo>
                    <a:pt x="21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 name="Google Shape;1390;p47"/>
            <p:cNvSpPr/>
            <p:nvPr/>
          </p:nvSpPr>
          <p:spPr>
            <a:xfrm>
              <a:off x="3453400" y="2606575"/>
              <a:ext cx="53775" cy="25125"/>
            </a:xfrm>
            <a:custGeom>
              <a:avLst/>
              <a:gdLst/>
              <a:ahLst/>
              <a:cxnLst/>
              <a:rect l="l" t="t" r="r" b="b"/>
              <a:pathLst>
                <a:path w="2151" h="1005" extrusionOk="0">
                  <a:moveTo>
                    <a:pt x="1" y="0"/>
                  </a:moveTo>
                  <a:lnTo>
                    <a:pt x="1" y="1005"/>
                  </a:lnTo>
                  <a:lnTo>
                    <a:pt x="2151" y="1005"/>
                  </a:lnTo>
                  <a:lnTo>
                    <a:pt x="21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 name="Google Shape;1391;p47"/>
            <p:cNvSpPr/>
            <p:nvPr/>
          </p:nvSpPr>
          <p:spPr>
            <a:xfrm>
              <a:off x="3399650" y="2635275"/>
              <a:ext cx="53775" cy="25150"/>
            </a:xfrm>
            <a:custGeom>
              <a:avLst/>
              <a:gdLst/>
              <a:ahLst/>
              <a:cxnLst/>
              <a:rect l="l" t="t" r="r" b="b"/>
              <a:pathLst>
                <a:path w="2151" h="1006" extrusionOk="0">
                  <a:moveTo>
                    <a:pt x="0" y="1"/>
                  </a:moveTo>
                  <a:lnTo>
                    <a:pt x="0" y="1005"/>
                  </a:lnTo>
                  <a:lnTo>
                    <a:pt x="2151" y="1005"/>
                  </a:lnTo>
                  <a:lnTo>
                    <a:pt x="21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 name="Google Shape;1392;p47"/>
            <p:cNvSpPr/>
            <p:nvPr/>
          </p:nvSpPr>
          <p:spPr>
            <a:xfrm>
              <a:off x="3453400" y="2635275"/>
              <a:ext cx="53775" cy="25150"/>
            </a:xfrm>
            <a:custGeom>
              <a:avLst/>
              <a:gdLst/>
              <a:ahLst/>
              <a:cxnLst/>
              <a:rect l="l" t="t" r="r" b="b"/>
              <a:pathLst>
                <a:path w="2151" h="1006" extrusionOk="0">
                  <a:moveTo>
                    <a:pt x="1" y="1"/>
                  </a:moveTo>
                  <a:lnTo>
                    <a:pt x="1" y="1005"/>
                  </a:lnTo>
                  <a:lnTo>
                    <a:pt x="2151" y="1005"/>
                  </a:lnTo>
                  <a:lnTo>
                    <a:pt x="21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 name="Google Shape;1393;p47"/>
            <p:cNvSpPr/>
            <p:nvPr/>
          </p:nvSpPr>
          <p:spPr>
            <a:xfrm>
              <a:off x="3399650" y="2664075"/>
              <a:ext cx="53775" cy="25150"/>
            </a:xfrm>
            <a:custGeom>
              <a:avLst/>
              <a:gdLst/>
              <a:ahLst/>
              <a:cxnLst/>
              <a:rect l="l" t="t" r="r" b="b"/>
              <a:pathLst>
                <a:path w="2151" h="1006" extrusionOk="0">
                  <a:moveTo>
                    <a:pt x="0" y="1"/>
                  </a:moveTo>
                  <a:lnTo>
                    <a:pt x="0" y="1005"/>
                  </a:lnTo>
                  <a:lnTo>
                    <a:pt x="2151" y="1005"/>
                  </a:lnTo>
                  <a:lnTo>
                    <a:pt x="2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 name="Google Shape;1394;p47"/>
            <p:cNvSpPr/>
            <p:nvPr/>
          </p:nvSpPr>
          <p:spPr>
            <a:xfrm>
              <a:off x="3453400" y="2664075"/>
              <a:ext cx="53775" cy="25150"/>
            </a:xfrm>
            <a:custGeom>
              <a:avLst/>
              <a:gdLst/>
              <a:ahLst/>
              <a:cxnLst/>
              <a:rect l="l" t="t" r="r" b="b"/>
              <a:pathLst>
                <a:path w="2151" h="1006" extrusionOk="0">
                  <a:moveTo>
                    <a:pt x="1" y="1"/>
                  </a:moveTo>
                  <a:lnTo>
                    <a:pt x="1" y="1005"/>
                  </a:lnTo>
                  <a:lnTo>
                    <a:pt x="2151" y="1005"/>
                  </a:lnTo>
                  <a:lnTo>
                    <a:pt x="2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 name="Google Shape;1395;p47"/>
            <p:cNvSpPr/>
            <p:nvPr/>
          </p:nvSpPr>
          <p:spPr>
            <a:xfrm>
              <a:off x="3399650" y="2692800"/>
              <a:ext cx="53775" cy="25075"/>
            </a:xfrm>
            <a:custGeom>
              <a:avLst/>
              <a:gdLst/>
              <a:ahLst/>
              <a:cxnLst/>
              <a:rect l="l" t="t" r="r" b="b"/>
              <a:pathLst>
                <a:path w="2151" h="1003" extrusionOk="0">
                  <a:moveTo>
                    <a:pt x="0" y="1"/>
                  </a:moveTo>
                  <a:lnTo>
                    <a:pt x="0" y="1002"/>
                  </a:lnTo>
                  <a:lnTo>
                    <a:pt x="2151" y="1002"/>
                  </a:lnTo>
                  <a:lnTo>
                    <a:pt x="2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 name="Google Shape;1396;p47"/>
            <p:cNvSpPr/>
            <p:nvPr/>
          </p:nvSpPr>
          <p:spPr>
            <a:xfrm>
              <a:off x="3453400" y="2692800"/>
              <a:ext cx="53775" cy="25075"/>
            </a:xfrm>
            <a:custGeom>
              <a:avLst/>
              <a:gdLst/>
              <a:ahLst/>
              <a:cxnLst/>
              <a:rect l="l" t="t" r="r" b="b"/>
              <a:pathLst>
                <a:path w="2151" h="1003" extrusionOk="0">
                  <a:moveTo>
                    <a:pt x="1" y="1"/>
                  </a:moveTo>
                  <a:lnTo>
                    <a:pt x="1" y="1002"/>
                  </a:lnTo>
                  <a:lnTo>
                    <a:pt x="2151" y="1002"/>
                  </a:lnTo>
                  <a:lnTo>
                    <a:pt x="2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 name="Google Shape;1397;p47"/>
            <p:cNvSpPr/>
            <p:nvPr/>
          </p:nvSpPr>
          <p:spPr>
            <a:xfrm>
              <a:off x="3399650" y="2721600"/>
              <a:ext cx="53775" cy="25050"/>
            </a:xfrm>
            <a:custGeom>
              <a:avLst/>
              <a:gdLst/>
              <a:ahLst/>
              <a:cxnLst/>
              <a:rect l="l" t="t" r="r" b="b"/>
              <a:pathLst>
                <a:path w="2151" h="1002" extrusionOk="0">
                  <a:moveTo>
                    <a:pt x="0" y="1"/>
                  </a:moveTo>
                  <a:lnTo>
                    <a:pt x="0" y="1002"/>
                  </a:lnTo>
                  <a:lnTo>
                    <a:pt x="2151" y="1002"/>
                  </a:lnTo>
                  <a:lnTo>
                    <a:pt x="2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 name="Google Shape;1398;p47"/>
            <p:cNvSpPr/>
            <p:nvPr/>
          </p:nvSpPr>
          <p:spPr>
            <a:xfrm>
              <a:off x="3453400" y="2721600"/>
              <a:ext cx="53775" cy="25050"/>
            </a:xfrm>
            <a:custGeom>
              <a:avLst/>
              <a:gdLst/>
              <a:ahLst/>
              <a:cxnLst/>
              <a:rect l="l" t="t" r="r" b="b"/>
              <a:pathLst>
                <a:path w="2151" h="1002" extrusionOk="0">
                  <a:moveTo>
                    <a:pt x="1" y="1"/>
                  </a:moveTo>
                  <a:lnTo>
                    <a:pt x="1" y="1002"/>
                  </a:lnTo>
                  <a:lnTo>
                    <a:pt x="2151" y="1002"/>
                  </a:lnTo>
                  <a:lnTo>
                    <a:pt x="2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 name="Google Shape;1399;p47"/>
            <p:cNvSpPr/>
            <p:nvPr/>
          </p:nvSpPr>
          <p:spPr>
            <a:xfrm>
              <a:off x="3450800" y="2500825"/>
              <a:ext cx="5475" cy="30900"/>
            </a:xfrm>
            <a:custGeom>
              <a:avLst/>
              <a:gdLst/>
              <a:ahLst/>
              <a:cxnLst/>
              <a:rect l="l" t="t" r="r" b="b"/>
              <a:pathLst>
                <a:path w="219" h="1236" extrusionOk="0">
                  <a:moveTo>
                    <a:pt x="0" y="0"/>
                  </a:moveTo>
                  <a:lnTo>
                    <a:pt x="0" y="1235"/>
                  </a:lnTo>
                  <a:lnTo>
                    <a:pt x="218" y="1235"/>
                  </a:ln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 name="Google Shape;1400;p47"/>
            <p:cNvSpPr/>
            <p:nvPr/>
          </p:nvSpPr>
          <p:spPr>
            <a:xfrm>
              <a:off x="3438050" y="2513575"/>
              <a:ext cx="30900" cy="5475"/>
            </a:xfrm>
            <a:custGeom>
              <a:avLst/>
              <a:gdLst/>
              <a:ahLst/>
              <a:cxnLst/>
              <a:rect l="l" t="t" r="r" b="b"/>
              <a:pathLst>
                <a:path w="1236" h="219" extrusionOk="0">
                  <a:moveTo>
                    <a:pt x="0" y="0"/>
                  </a:moveTo>
                  <a:lnTo>
                    <a:pt x="0" y="218"/>
                  </a:lnTo>
                  <a:lnTo>
                    <a:pt x="1235" y="218"/>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60" name="Google Shape;1460;p47"/>
          <p:cNvGrpSpPr/>
          <p:nvPr/>
        </p:nvGrpSpPr>
        <p:grpSpPr>
          <a:xfrm rot="1205075">
            <a:off x="7674370" y="40141"/>
            <a:ext cx="1116062" cy="970731"/>
            <a:chOff x="7944696" y="6611375"/>
            <a:chExt cx="1076496" cy="1106175"/>
          </a:xfrm>
        </p:grpSpPr>
        <p:grpSp>
          <p:nvGrpSpPr>
            <p:cNvPr id="1461" name="Google Shape;1461;p47"/>
            <p:cNvGrpSpPr/>
            <p:nvPr/>
          </p:nvGrpSpPr>
          <p:grpSpPr>
            <a:xfrm>
              <a:off x="7944696" y="6611375"/>
              <a:ext cx="1076496" cy="1106175"/>
              <a:chOff x="7944696" y="6611375"/>
              <a:chExt cx="1076496" cy="1106175"/>
            </a:xfrm>
          </p:grpSpPr>
          <p:sp>
            <p:nvSpPr>
              <p:cNvPr id="1462" name="Google Shape;1462;p47"/>
              <p:cNvSpPr/>
              <p:nvPr/>
            </p:nvSpPr>
            <p:spPr>
              <a:xfrm>
                <a:off x="7944696" y="6611375"/>
                <a:ext cx="1076496" cy="1096435"/>
              </a:xfrm>
              <a:custGeom>
                <a:avLst/>
                <a:gdLst/>
                <a:ahLst/>
                <a:cxnLst/>
                <a:rect l="l" t="t" r="r" b="b"/>
                <a:pathLst>
                  <a:path w="13605" h="13857" extrusionOk="0">
                    <a:moveTo>
                      <a:pt x="10905" y="0"/>
                    </a:moveTo>
                    <a:cubicBezTo>
                      <a:pt x="10905" y="271"/>
                      <a:pt x="10770" y="821"/>
                      <a:pt x="10613" y="1100"/>
                    </a:cubicBezTo>
                    <a:cubicBezTo>
                      <a:pt x="10416" y="1140"/>
                      <a:pt x="10232" y="1217"/>
                      <a:pt x="10072" y="1324"/>
                    </a:cubicBezTo>
                    <a:cubicBezTo>
                      <a:pt x="9762" y="1238"/>
                      <a:pt x="9277" y="943"/>
                      <a:pt x="9087" y="753"/>
                    </a:cubicBezTo>
                    <a:lnTo>
                      <a:pt x="9087" y="753"/>
                    </a:lnTo>
                    <a:cubicBezTo>
                      <a:pt x="9277" y="944"/>
                      <a:pt x="9572" y="1429"/>
                      <a:pt x="9658" y="1739"/>
                    </a:cubicBezTo>
                    <a:cubicBezTo>
                      <a:pt x="9550" y="1899"/>
                      <a:pt x="9473" y="2080"/>
                      <a:pt x="9434" y="2280"/>
                    </a:cubicBezTo>
                    <a:cubicBezTo>
                      <a:pt x="9154" y="2436"/>
                      <a:pt x="8604" y="2571"/>
                      <a:pt x="8334" y="2571"/>
                    </a:cubicBezTo>
                    <a:cubicBezTo>
                      <a:pt x="8604" y="2571"/>
                      <a:pt x="9154" y="2707"/>
                      <a:pt x="9434" y="2863"/>
                    </a:cubicBezTo>
                    <a:cubicBezTo>
                      <a:pt x="9455" y="2955"/>
                      <a:pt x="9480" y="3044"/>
                      <a:pt x="9510" y="3124"/>
                    </a:cubicBezTo>
                    <a:lnTo>
                      <a:pt x="2946" y="3124"/>
                    </a:lnTo>
                    <a:lnTo>
                      <a:pt x="132" y="7886"/>
                    </a:lnTo>
                    <a:lnTo>
                      <a:pt x="446" y="7886"/>
                    </a:lnTo>
                    <a:lnTo>
                      <a:pt x="446" y="13442"/>
                    </a:lnTo>
                    <a:lnTo>
                      <a:pt x="0" y="13442"/>
                    </a:lnTo>
                    <a:lnTo>
                      <a:pt x="0" y="13857"/>
                    </a:lnTo>
                    <a:lnTo>
                      <a:pt x="13605" y="13857"/>
                    </a:lnTo>
                    <a:lnTo>
                      <a:pt x="13605" y="13442"/>
                    </a:lnTo>
                    <a:lnTo>
                      <a:pt x="13018" y="13442"/>
                    </a:lnTo>
                    <a:lnTo>
                      <a:pt x="13018" y="7892"/>
                    </a:lnTo>
                    <a:lnTo>
                      <a:pt x="13602" y="7892"/>
                    </a:lnTo>
                    <a:lnTo>
                      <a:pt x="11313" y="4015"/>
                    </a:lnTo>
                    <a:cubicBezTo>
                      <a:pt x="11467" y="3975"/>
                      <a:pt x="11611" y="3905"/>
                      <a:pt x="11737" y="3822"/>
                    </a:cubicBezTo>
                    <a:cubicBezTo>
                      <a:pt x="12051" y="3905"/>
                      <a:pt x="12533" y="4199"/>
                      <a:pt x="12726" y="4393"/>
                    </a:cubicBezTo>
                    <a:cubicBezTo>
                      <a:pt x="12533" y="4199"/>
                      <a:pt x="12238" y="3717"/>
                      <a:pt x="12152" y="3404"/>
                    </a:cubicBezTo>
                    <a:cubicBezTo>
                      <a:pt x="12260" y="3244"/>
                      <a:pt x="12336" y="3063"/>
                      <a:pt x="12376" y="2863"/>
                    </a:cubicBezTo>
                    <a:cubicBezTo>
                      <a:pt x="12656" y="2707"/>
                      <a:pt x="13206" y="2571"/>
                      <a:pt x="13479" y="2571"/>
                    </a:cubicBezTo>
                    <a:cubicBezTo>
                      <a:pt x="13206" y="2571"/>
                      <a:pt x="12656" y="2436"/>
                      <a:pt x="12376" y="2280"/>
                    </a:cubicBezTo>
                    <a:cubicBezTo>
                      <a:pt x="12336" y="2083"/>
                      <a:pt x="12260" y="1899"/>
                      <a:pt x="12152" y="1739"/>
                    </a:cubicBezTo>
                    <a:cubicBezTo>
                      <a:pt x="12238" y="1429"/>
                      <a:pt x="12533" y="944"/>
                      <a:pt x="12726" y="753"/>
                    </a:cubicBezTo>
                    <a:lnTo>
                      <a:pt x="12726" y="753"/>
                    </a:lnTo>
                    <a:cubicBezTo>
                      <a:pt x="12533" y="943"/>
                      <a:pt x="12051" y="1238"/>
                      <a:pt x="11737" y="1324"/>
                    </a:cubicBezTo>
                    <a:cubicBezTo>
                      <a:pt x="11578" y="1217"/>
                      <a:pt x="11396" y="1140"/>
                      <a:pt x="11197" y="1100"/>
                    </a:cubicBezTo>
                    <a:cubicBezTo>
                      <a:pt x="11040" y="821"/>
                      <a:pt x="10905" y="271"/>
                      <a:pt x="10905"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47"/>
              <p:cNvSpPr/>
              <p:nvPr/>
            </p:nvSpPr>
            <p:spPr>
              <a:xfrm>
                <a:off x="8373427" y="7229153"/>
                <a:ext cx="598976" cy="446107"/>
              </a:xfrm>
              <a:custGeom>
                <a:avLst/>
                <a:gdLst/>
                <a:ahLst/>
                <a:cxnLst/>
                <a:rect l="l" t="t" r="r" b="b"/>
                <a:pathLst>
                  <a:path w="7570" h="5638" extrusionOk="0">
                    <a:moveTo>
                      <a:pt x="0" y="1"/>
                    </a:moveTo>
                    <a:lnTo>
                      <a:pt x="0" y="5637"/>
                    </a:lnTo>
                    <a:lnTo>
                      <a:pt x="7569" y="5637"/>
                    </a:lnTo>
                    <a:lnTo>
                      <a:pt x="75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47"/>
              <p:cNvSpPr/>
              <p:nvPr/>
            </p:nvSpPr>
            <p:spPr>
              <a:xfrm>
                <a:off x="8175861" y="6859024"/>
                <a:ext cx="842444" cy="376793"/>
              </a:xfrm>
              <a:custGeom>
                <a:avLst/>
                <a:gdLst/>
                <a:ahLst/>
                <a:cxnLst/>
                <a:rect l="l" t="t" r="r" b="b"/>
                <a:pathLst>
                  <a:path w="10647" h="4762" extrusionOk="0">
                    <a:moveTo>
                      <a:pt x="0" y="0"/>
                    </a:moveTo>
                    <a:lnTo>
                      <a:pt x="2811" y="4762"/>
                    </a:lnTo>
                    <a:lnTo>
                      <a:pt x="10647" y="4762"/>
                    </a:lnTo>
                    <a:lnTo>
                      <a:pt x="78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47"/>
              <p:cNvSpPr/>
              <p:nvPr/>
            </p:nvSpPr>
            <p:spPr>
              <a:xfrm>
                <a:off x="7978216" y="6894787"/>
                <a:ext cx="395309" cy="780489"/>
              </a:xfrm>
              <a:custGeom>
                <a:avLst/>
                <a:gdLst/>
                <a:ahLst/>
                <a:cxnLst/>
                <a:rect l="l" t="t" r="r" b="b"/>
                <a:pathLst>
                  <a:path w="4996" h="9864" extrusionOk="0">
                    <a:moveTo>
                      <a:pt x="2498" y="0"/>
                    </a:moveTo>
                    <a:lnTo>
                      <a:pt x="1" y="4227"/>
                    </a:lnTo>
                    <a:lnTo>
                      <a:pt x="1" y="9863"/>
                    </a:lnTo>
                    <a:lnTo>
                      <a:pt x="4995" y="9863"/>
                    </a:lnTo>
                    <a:lnTo>
                      <a:pt x="4995" y="4227"/>
                    </a:lnTo>
                    <a:lnTo>
                      <a:pt x="24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47"/>
              <p:cNvSpPr/>
              <p:nvPr/>
            </p:nvSpPr>
            <p:spPr>
              <a:xfrm>
                <a:off x="8218349" y="6883314"/>
                <a:ext cx="757464" cy="328210"/>
              </a:xfrm>
              <a:custGeom>
                <a:avLst/>
                <a:gdLst/>
                <a:ahLst/>
                <a:cxnLst/>
                <a:rect l="l" t="t" r="r" b="b"/>
                <a:pathLst>
                  <a:path w="9573" h="4148" extrusionOk="0">
                    <a:moveTo>
                      <a:pt x="1" y="1"/>
                    </a:moveTo>
                    <a:lnTo>
                      <a:pt x="2452" y="4147"/>
                    </a:lnTo>
                    <a:lnTo>
                      <a:pt x="9572" y="4147"/>
                    </a:lnTo>
                    <a:lnTo>
                      <a:pt x="7124" y="1"/>
                    </a:lnTo>
                    <a:close/>
                  </a:path>
                </a:pathLst>
              </a:custGeom>
              <a:solidFill>
                <a:srgbClr val="FFFFF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47"/>
              <p:cNvSpPr/>
              <p:nvPr/>
            </p:nvSpPr>
            <p:spPr>
              <a:xfrm>
                <a:off x="7953214" y="6859024"/>
                <a:ext cx="445078" cy="376793"/>
              </a:xfrm>
              <a:custGeom>
                <a:avLst/>
                <a:gdLst/>
                <a:ahLst/>
                <a:cxnLst/>
                <a:rect l="l" t="t" r="r" b="b"/>
                <a:pathLst>
                  <a:path w="5625" h="4762" extrusionOk="0">
                    <a:moveTo>
                      <a:pt x="2814" y="0"/>
                    </a:moveTo>
                    <a:lnTo>
                      <a:pt x="0" y="4762"/>
                    </a:lnTo>
                    <a:lnTo>
                      <a:pt x="538" y="4762"/>
                    </a:lnTo>
                    <a:lnTo>
                      <a:pt x="2814" y="907"/>
                    </a:lnTo>
                    <a:lnTo>
                      <a:pt x="5093" y="4762"/>
                    </a:lnTo>
                    <a:lnTo>
                      <a:pt x="5625" y="4762"/>
                    </a:lnTo>
                    <a:lnTo>
                      <a:pt x="28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47"/>
              <p:cNvSpPr/>
              <p:nvPr/>
            </p:nvSpPr>
            <p:spPr>
              <a:xfrm>
                <a:off x="8351827" y="6874294"/>
                <a:ext cx="210552" cy="344748"/>
              </a:xfrm>
              <a:custGeom>
                <a:avLst/>
                <a:gdLst/>
                <a:ahLst/>
                <a:cxnLst/>
                <a:rect l="l" t="t" r="r" b="b"/>
                <a:pathLst>
                  <a:path w="2661" h="4357" extrusionOk="0">
                    <a:moveTo>
                      <a:pt x="132" y="1"/>
                    </a:moveTo>
                    <a:lnTo>
                      <a:pt x="0" y="81"/>
                    </a:lnTo>
                    <a:lnTo>
                      <a:pt x="2528" y="4357"/>
                    </a:lnTo>
                    <a:lnTo>
                      <a:pt x="2660" y="4280"/>
                    </a:lnTo>
                    <a:lnTo>
                      <a:pt x="1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47"/>
              <p:cNvSpPr/>
              <p:nvPr/>
            </p:nvSpPr>
            <p:spPr>
              <a:xfrm>
                <a:off x="8492267" y="6874611"/>
                <a:ext cx="210552" cy="344668"/>
              </a:xfrm>
              <a:custGeom>
                <a:avLst/>
                <a:gdLst/>
                <a:ahLst/>
                <a:cxnLst/>
                <a:rect l="l" t="t" r="r" b="b"/>
                <a:pathLst>
                  <a:path w="2661" h="4356" extrusionOk="0">
                    <a:moveTo>
                      <a:pt x="133" y="0"/>
                    </a:moveTo>
                    <a:lnTo>
                      <a:pt x="1" y="77"/>
                    </a:lnTo>
                    <a:lnTo>
                      <a:pt x="2529" y="4356"/>
                    </a:lnTo>
                    <a:lnTo>
                      <a:pt x="2661" y="4279"/>
                    </a:lnTo>
                    <a:lnTo>
                      <a:pt x="1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47"/>
              <p:cNvSpPr/>
              <p:nvPr/>
            </p:nvSpPr>
            <p:spPr>
              <a:xfrm>
                <a:off x="8633262" y="6874611"/>
                <a:ext cx="210552" cy="344668"/>
              </a:xfrm>
              <a:custGeom>
                <a:avLst/>
                <a:gdLst/>
                <a:ahLst/>
                <a:cxnLst/>
                <a:rect l="l" t="t" r="r" b="b"/>
                <a:pathLst>
                  <a:path w="2661" h="4356" extrusionOk="0">
                    <a:moveTo>
                      <a:pt x="132" y="0"/>
                    </a:moveTo>
                    <a:lnTo>
                      <a:pt x="0" y="77"/>
                    </a:lnTo>
                    <a:lnTo>
                      <a:pt x="2528" y="4356"/>
                    </a:lnTo>
                    <a:lnTo>
                      <a:pt x="2660" y="4276"/>
                    </a:lnTo>
                    <a:lnTo>
                      <a:pt x="1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1471;p47"/>
              <p:cNvSpPr/>
              <p:nvPr/>
            </p:nvSpPr>
            <p:spPr>
              <a:xfrm>
                <a:off x="8260679" y="6959191"/>
                <a:ext cx="575872" cy="12185"/>
              </a:xfrm>
              <a:custGeom>
                <a:avLst/>
                <a:gdLst/>
                <a:ahLst/>
                <a:cxnLst/>
                <a:rect l="l" t="t" r="r" b="b"/>
                <a:pathLst>
                  <a:path w="7278" h="154" extrusionOk="0">
                    <a:moveTo>
                      <a:pt x="0" y="0"/>
                    </a:moveTo>
                    <a:lnTo>
                      <a:pt x="0" y="154"/>
                    </a:lnTo>
                    <a:lnTo>
                      <a:pt x="7277" y="154"/>
                    </a:lnTo>
                    <a:lnTo>
                      <a:pt x="72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1472;p47"/>
              <p:cNvSpPr/>
              <p:nvPr/>
            </p:nvSpPr>
            <p:spPr>
              <a:xfrm>
                <a:off x="8309260" y="7041319"/>
                <a:ext cx="575872" cy="12185"/>
              </a:xfrm>
              <a:custGeom>
                <a:avLst/>
                <a:gdLst/>
                <a:ahLst/>
                <a:cxnLst/>
                <a:rect l="l" t="t" r="r" b="b"/>
                <a:pathLst>
                  <a:path w="7278" h="154" extrusionOk="0">
                    <a:moveTo>
                      <a:pt x="1" y="0"/>
                    </a:moveTo>
                    <a:lnTo>
                      <a:pt x="1" y="154"/>
                    </a:lnTo>
                    <a:lnTo>
                      <a:pt x="7277" y="154"/>
                    </a:lnTo>
                    <a:lnTo>
                      <a:pt x="72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47"/>
              <p:cNvSpPr/>
              <p:nvPr/>
            </p:nvSpPr>
            <p:spPr>
              <a:xfrm>
                <a:off x="8357603" y="7123210"/>
                <a:ext cx="575634" cy="12264"/>
              </a:xfrm>
              <a:custGeom>
                <a:avLst/>
                <a:gdLst/>
                <a:ahLst/>
                <a:cxnLst/>
                <a:rect l="l" t="t" r="r" b="b"/>
                <a:pathLst>
                  <a:path w="7275" h="155" extrusionOk="0">
                    <a:moveTo>
                      <a:pt x="1" y="0"/>
                    </a:moveTo>
                    <a:lnTo>
                      <a:pt x="1" y="154"/>
                    </a:lnTo>
                    <a:lnTo>
                      <a:pt x="7275" y="154"/>
                    </a:lnTo>
                    <a:lnTo>
                      <a:pt x="72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47"/>
              <p:cNvSpPr/>
              <p:nvPr/>
            </p:nvSpPr>
            <p:spPr>
              <a:xfrm>
                <a:off x="8456030" y="7401479"/>
                <a:ext cx="112357" cy="273773"/>
              </a:xfrm>
              <a:custGeom>
                <a:avLst/>
                <a:gdLst/>
                <a:ahLst/>
                <a:cxnLst/>
                <a:rect l="l" t="t" r="r" b="b"/>
                <a:pathLst>
                  <a:path w="1420" h="3460" extrusionOk="0">
                    <a:moveTo>
                      <a:pt x="1" y="1"/>
                    </a:moveTo>
                    <a:lnTo>
                      <a:pt x="1" y="3459"/>
                    </a:lnTo>
                    <a:lnTo>
                      <a:pt x="1420" y="3459"/>
                    </a:lnTo>
                    <a:lnTo>
                      <a:pt x="14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47"/>
              <p:cNvSpPr/>
              <p:nvPr/>
            </p:nvSpPr>
            <p:spPr>
              <a:xfrm>
                <a:off x="8651697" y="7366745"/>
                <a:ext cx="108480" cy="204934"/>
              </a:xfrm>
              <a:custGeom>
                <a:avLst/>
                <a:gdLst/>
                <a:ahLst/>
                <a:cxnLst/>
                <a:rect l="l" t="t" r="r" b="b"/>
                <a:pathLst>
                  <a:path w="1371" h="2590" extrusionOk="0">
                    <a:moveTo>
                      <a:pt x="1" y="0"/>
                    </a:moveTo>
                    <a:lnTo>
                      <a:pt x="1" y="2590"/>
                    </a:lnTo>
                    <a:lnTo>
                      <a:pt x="1371" y="2590"/>
                    </a:lnTo>
                    <a:lnTo>
                      <a:pt x="1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47"/>
              <p:cNvSpPr/>
              <p:nvPr/>
            </p:nvSpPr>
            <p:spPr>
              <a:xfrm>
                <a:off x="8808436" y="7366745"/>
                <a:ext cx="108480" cy="204934"/>
              </a:xfrm>
              <a:custGeom>
                <a:avLst/>
                <a:gdLst/>
                <a:ahLst/>
                <a:cxnLst/>
                <a:rect l="l" t="t" r="r" b="b"/>
                <a:pathLst>
                  <a:path w="1371" h="2590" extrusionOk="0">
                    <a:moveTo>
                      <a:pt x="1" y="0"/>
                    </a:moveTo>
                    <a:lnTo>
                      <a:pt x="1" y="2590"/>
                    </a:lnTo>
                    <a:lnTo>
                      <a:pt x="1371" y="2590"/>
                    </a:lnTo>
                    <a:lnTo>
                      <a:pt x="1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47"/>
              <p:cNvSpPr/>
              <p:nvPr/>
            </p:nvSpPr>
            <p:spPr>
              <a:xfrm>
                <a:off x="8043175" y="7366745"/>
                <a:ext cx="108401" cy="204934"/>
              </a:xfrm>
              <a:custGeom>
                <a:avLst/>
                <a:gdLst/>
                <a:ahLst/>
                <a:cxnLst/>
                <a:rect l="l" t="t" r="r" b="b"/>
                <a:pathLst>
                  <a:path w="1370" h="2590" extrusionOk="0">
                    <a:moveTo>
                      <a:pt x="0" y="0"/>
                    </a:moveTo>
                    <a:lnTo>
                      <a:pt x="0" y="2590"/>
                    </a:lnTo>
                    <a:lnTo>
                      <a:pt x="1370" y="2590"/>
                    </a:lnTo>
                    <a:lnTo>
                      <a:pt x="13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47"/>
              <p:cNvSpPr/>
              <p:nvPr/>
            </p:nvSpPr>
            <p:spPr>
              <a:xfrm>
                <a:off x="8200151" y="7366745"/>
                <a:ext cx="108718" cy="204934"/>
              </a:xfrm>
              <a:custGeom>
                <a:avLst/>
                <a:gdLst/>
                <a:ahLst/>
                <a:cxnLst/>
                <a:rect l="l" t="t" r="r" b="b"/>
                <a:pathLst>
                  <a:path w="1374" h="2590" extrusionOk="0">
                    <a:moveTo>
                      <a:pt x="0" y="0"/>
                    </a:moveTo>
                    <a:lnTo>
                      <a:pt x="0" y="2590"/>
                    </a:lnTo>
                    <a:lnTo>
                      <a:pt x="1373" y="2590"/>
                    </a:lnTo>
                    <a:lnTo>
                      <a:pt x="13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47"/>
              <p:cNvSpPr/>
              <p:nvPr/>
            </p:nvSpPr>
            <p:spPr>
              <a:xfrm>
                <a:off x="8106314" y="7138005"/>
                <a:ext cx="115523" cy="57920"/>
              </a:xfrm>
              <a:custGeom>
                <a:avLst/>
                <a:gdLst/>
                <a:ahLst/>
                <a:cxnLst/>
                <a:rect l="l" t="t" r="r" b="b"/>
                <a:pathLst>
                  <a:path w="1460" h="732" extrusionOk="0">
                    <a:moveTo>
                      <a:pt x="732" y="1"/>
                    </a:moveTo>
                    <a:cubicBezTo>
                      <a:pt x="326" y="1"/>
                      <a:pt x="1" y="329"/>
                      <a:pt x="1" y="732"/>
                    </a:cubicBezTo>
                    <a:lnTo>
                      <a:pt x="1460" y="732"/>
                    </a:lnTo>
                    <a:cubicBezTo>
                      <a:pt x="1460" y="329"/>
                      <a:pt x="1134" y="1"/>
                      <a:pt x="7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47"/>
              <p:cNvSpPr/>
              <p:nvPr/>
            </p:nvSpPr>
            <p:spPr>
              <a:xfrm>
                <a:off x="8675275" y="6696588"/>
                <a:ext cx="260163" cy="236979"/>
              </a:xfrm>
              <a:custGeom>
                <a:avLst/>
                <a:gdLst/>
                <a:ahLst/>
                <a:cxnLst/>
                <a:rect l="l" t="t" r="r" b="b"/>
                <a:pathLst>
                  <a:path w="3288" h="2995" extrusionOk="0">
                    <a:moveTo>
                      <a:pt x="1644" y="0"/>
                    </a:moveTo>
                    <a:cubicBezTo>
                      <a:pt x="1261" y="0"/>
                      <a:pt x="878" y="146"/>
                      <a:pt x="584" y="438"/>
                    </a:cubicBezTo>
                    <a:cubicBezTo>
                      <a:pt x="1" y="1024"/>
                      <a:pt x="1" y="1971"/>
                      <a:pt x="584" y="2557"/>
                    </a:cubicBezTo>
                    <a:cubicBezTo>
                      <a:pt x="878" y="2849"/>
                      <a:pt x="1261" y="2995"/>
                      <a:pt x="1644" y="2995"/>
                    </a:cubicBezTo>
                    <a:cubicBezTo>
                      <a:pt x="2027" y="2995"/>
                      <a:pt x="2410" y="2849"/>
                      <a:pt x="2704" y="2557"/>
                    </a:cubicBezTo>
                    <a:cubicBezTo>
                      <a:pt x="3287" y="1971"/>
                      <a:pt x="3287" y="1024"/>
                      <a:pt x="2704" y="438"/>
                    </a:cubicBezTo>
                    <a:cubicBezTo>
                      <a:pt x="2410" y="146"/>
                      <a:pt x="2027" y="0"/>
                      <a:pt x="1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47"/>
              <p:cNvSpPr/>
              <p:nvPr/>
            </p:nvSpPr>
            <p:spPr>
              <a:xfrm>
                <a:off x="8919523" y="6790980"/>
                <a:ext cx="89490" cy="48662"/>
              </a:xfrm>
              <a:custGeom>
                <a:avLst/>
                <a:gdLst/>
                <a:ahLst/>
                <a:cxnLst/>
                <a:rect l="l" t="t" r="r" b="b"/>
                <a:pathLst>
                  <a:path w="1131" h="615" extrusionOk="0">
                    <a:moveTo>
                      <a:pt x="1" y="0"/>
                    </a:moveTo>
                    <a:lnTo>
                      <a:pt x="1" y="0"/>
                    </a:lnTo>
                    <a:cubicBezTo>
                      <a:pt x="19" y="99"/>
                      <a:pt x="31" y="200"/>
                      <a:pt x="31" y="308"/>
                    </a:cubicBezTo>
                    <a:cubicBezTo>
                      <a:pt x="31" y="409"/>
                      <a:pt x="19" y="513"/>
                      <a:pt x="1" y="615"/>
                    </a:cubicBezTo>
                    <a:cubicBezTo>
                      <a:pt x="274" y="449"/>
                      <a:pt x="848" y="308"/>
                      <a:pt x="1131" y="308"/>
                    </a:cubicBezTo>
                    <a:cubicBezTo>
                      <a:pt x="848" y="308"/>
                      <a:pt x="274" y="1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47"/>
              <p:cNvSpPr/>
              <p:nvPr/>
            </p:nvSpPr>
            <p:spPr>
              <a:xfrm>
                <a:off x="8780981" y="6929046"/>
                <a:ext cx="48741" cy="89490"/>
              </a:xfrm>
              <a:custGeom>
                <a:avLst/>
                <a:gdLst/>
                <a:ahLst/>
                <a:cxnLst/>
                <a:rect l="l" t="t" r="r" b="b"/>
                <a:pathLst>
                  <a:path w="616" h="1131" extrusionOk="0">
                    <a:moveTo>
                      <a:pt x="1" y="0"/>
                    </a:moveTo>
                    <a:lnTo>
                      <a:pt x="1" y="0"/>
                    </a:lnTo>
                    <a:cubicBezTo>
                      <a:pt x="167" y="274"/>
                      <a:pt x="308" y="851"/>
                      <a:pt x="308" y="1131"/>
                    </a:cubicBezTo>
                    <a:cubicBezTo>
                      <a:pt x="308" y="848"/>
                      <a:pt x="452" y="274"/>
                      <a:pt x="615" y="0"/>
                    </a:cubicBezTo>
                    <a:lnTo>
                      <a:pt x="615" y="0"/>
                    </a:lnTo>
                    <a:cubicBezTo>
                      <a:pt x="517" y="22"/>
                      <a:pt x="412" y="31"/>
                      <a:pt x="308" y="31"/>
                    </a:cubicBezTo>
                    <a:cubicBezTo>
                      <a:pt x="207" y="31"/>
                      <a:pt x="102" y="2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47"/>
              <p:cNvSpPr/>
              <p:nvPr/>
            </p:nvSpPr>
            <p:spPr>
              <a:xfrm>
                <a:off x="8601850" y="6790980"/>
                <a:ext cx="89332" cy="48662"/>
              </a:xfrm>
              <a:custGeom>
                <a:avLst/>
                <a:gdLst/>
                <a:ahLst/>
                <a:cxnLst/>
                <a:rect l="l" t="t" r="r" b="b"/>
                <a:pathLst>
                  <a:path w="1129" h="615" extrusionOk="0">
                    <a:moveTo>
                      <a:pt x="1128" y="0"/>
                    </a:moveTo>
                    <a:lnTo>
                      <a:pt x="1128" y="0"/>
                    </a:lnTo>
                    <a:cubicBezTo>
                      <a:pt x="858" y="163"/>
                      <a:pt x="280" y="308"/>
                      <a:pt x="1" y="308"/>
                    </a:cubicBezTo>
                    <a:cubicBezTo>
                      <a:pt x="280" y="308"/>
                      <a:pt x="858" y="449"/>
                      <a:pt x="1128" y="615"/>
                    </a:cubicBezTo>
                    <a:cubicBezTo>
                      <a:pt x="1110" y="513"/>
                      <a:pt x="1097" y="409"/>
                      <a:pt x="1097" y="308"/>
                    </a:cubicBezTo>
                    <a:cubicBezTo>
                      <a:pt x="1097" y="203"/>
                      <a:pt x="1110" y="99"/>
                      <a:pt x="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47"/>
              <p:cNvSpPr/>
              <p:nvPr/>
            </p:nvSpPr>
            <p:spPr>
              <a:xfrm>
                <a:off x="8661666" y="6671190"/>
                <a:ext cx="80312" cy="80233"/>
              </a:xfrm>
              <a:custGeom>
                <a:avLst/>
                <a:gdLst/>
                <a:ahLst/>
                <a:cxnLst/>
                <a:rect l="l" t="t" r="r" b="b"/>
                <a:pathLst>
                  <a:path w="1015" h="1014" extrusionOk="0">
                    <a:moveTo>
                      <a:pt x="1" y="0"/>
                    </a:moveTo>
                    <a:lnTo>
                      <a:pt x="1" y="0"/>
                    </a:lnTo>
                    <a:cubicBezTo>
                      <a:pt x="200" y="200"/>
                      <a:pt x="507" y="707"/>
                      <a:pt x="581" y="1014"/>
                    </a:cubicBezTo>
                    <a:cubicBezTo>
                      <a:pt x="633" y="934"/>
                      <a:pt x="701" y="854"/>
                      <a:pt x="778" y="777"/>
                    </a:cubicBezTo>
                    <a:cubicBezTo>
                      <a:pt x="848" y="703"/>
                      <a:pt x="931" y="639"/>
                      <a:pt x="1014" y="581"/>
                    </a:cubicBezTo>
                    <a:cubicBezTo>
                      <a:pt x="707" y="504"/>
                      <a:pt x="197" y="19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47"/>
              <p:cNvSpPr/>
              <p:nvPr/>
            </p:nvSpPr>
            <p:spPr>
              <a:xfrm>
                <a:off x="8868964" y="6671190"/>
                <a:ext cx="80312" cy="80233"/>
              </a:xfrm>
              <a:custGeom>
                <a:avLst/>
                <a:gdLst/>
                <a:ahLst/>
                <a:cxnLst/>
                <a:rect l="l" t="t" r="r" b="b"/>
                <a:pathLst>
                  <a:path w="1015" h="1014" extrusionOk="0">
                    <a:moveTo>
                      <a:pt x="1014" y="0"/>
                    </a:moveTo>
                    <a:lnTo>
                      <a:pt x="1014" y="0"/>
                    </a:lnTo>
                    <a:cubicBezTo>
                      <a:pt x="815" y="200"/>
                      <a:pt x="308" y="507"/>
                      <a:pt x="1" y="581"/>
                    </a:cubicBezTo>
                    <a:cubicBezTo>
                      <a:pt x="84" y="639"/>
                      <a:pt x="163" y="703"/>
                      <a:pt x="237" y="777"/>
                    </a:cubicBezTo>
                    <a:cubicBezTo>
                      <a:pt x="311" y="848"/>
                      <a:pt x="375" y="931"/>
                      <a:pt x="434" y="1014"/>
                    </a:cubicBezTo>
                    <a:cubicBezTo>
                      <a:pt x="511" y="707"/>
                      <a:pt x="818" y="197"/>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47"/>
              <p:cNvSpPr/>
              <p:nvPr/>
            </p:nvSpPr>
            <p:spPr>
              <a:xfrm>
                <a:off x="8868964" y="6878725"/>
                <a:ext cx="80312" cy="80233"/>
              </a:xfrm>
              <a:custGeom>
                <a:avLst/>
                <a:gdLst/>
                <a:ahLst/>
                <a:cxnLst/>
                <a:rect l="l" t="t" r="r" b="b"/>
                <a:pathLst>
                  <a:path w="1015" h="1014" extrusionOk="0">
                    <a:moveTo>
                      <a:pt x="434" y="0"/>
                    </a:moveTo>
                    <a:cubicBezTo>
                      <a:pt x="375" y="83"/>
                      <a:pt x="314" y="166"/>
                      <a:pt x="237" y="237"/>
                    </a:cubicBezTo>
                    <a:cubicBezTo>
                      <a:pt x="163" y="311"/>
                      <a:pt x="84" y="375"/>
                      <a:pt x="1" y="433"/>
                    </a:cubicBezTo>
                    <a:cubicBezTo>
                      <a:pt x="308" y="510"/>
                      <a:pt x="818" y="817"/>
                      <a:pt x="1014" y="1014"/>
                    </a:cubicBezTo>
                    <a:cubicBezTo>
                      <a:pt x="815" y="814"/>
                      <a:pt x="508" y="307"/>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47"/>
              <p:cNvSpPr/>
              <p:nvPr/>
            </p:nvSpPr>
            <p:spPr>
              <a:xfrm>
                <a:off x="8661666" y="6878725"/>
                <a:ext cx="80312" cy="80233"/>
              </a:xfrm>
              <a:custGeom>
                <a:avLst/>
                <a:gdLst/>
                <a:ahLst/>
                <a:cxnLst/>
                <a:rect l="l" t="t" r="r" b="b"/>
                <a:pathLst>
                  <a:path w="1015" h="1014" extrusionOk="0">
                    <a:moveTo>
                      <a:pt x="581" y="0"/>
                    </a:moveTo>
                    <a:cubicBezTo>
                      <a:pt x="504" y="307"/>
                      <a:pt x="197" y="817"/>
                      <a:pt x="1" y="1014"/>
                    </a:cubicBezTo>
                    <a:cubicBezTo>
                      <a:pt x="200" y="814"/>
                      <a:pt x="707" y="507"/>
                      <a:pt x="1014" y="433"/>
                    </a:cubicBezTo>
                    <a:cubicBezTo>
                      <a:pt x="931" y="375"/>
                      <a:pt x="848" y="311"/>
                      <a:pt x="778" y="237"/>
                    </a:cubicBezTo>
                    <a:cubicBezTo>
                      <a:pt x="704" y="166"/>
                      <a:pt x="639" y="83"/>
                      <a:pt x="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47"/>
              <p:cNvSpPr/>
              <p:nvPr/>
            </p:nvSpPr>
            <p:spPr>
              <a:xfrm>
                <a:off x="7950850" y="7672250"/>
                <a:ext cx="1058100" cy="4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89" name="Google Shape;1489;p47"/>
            <p:cNvSpPr/>
            <p:nvPr/>
          </p:nvSpPr>
          <p:spPr>
            <a:xfrm>
              <a:off x="8780981" y="6611612"/>
              <a:ext cx="48741" cy="89490"/>
            </a:xfrm>
            <a:custGeom>
              <a:avLst/>
              <a:gdLst/>
              <a:ahLst/>
              <a:cxnLst/>
              <a:rect l="l" t="t" r="r" b="b"/>
              <a:pathLst>
                <a:path w="616" h="1131" extrusionOk="0">
                  <a:moveTo>
                    <a:pt x="308" y="0"/>
                  </a:moveTo>
                  <a:cubicBezTo>
                    <a:pt x="308" y="280"/>
                    <a:pt x="167" y="857"/>
                    <a:pt x="1" y="1131"/>
                  </a:cubicBezTo>
                  <a:cubicBezTo>
                    <a:pt x="102" y="1109"/>
                    <a:pt x="200" y="1097"/>
                    <a:pt x="308" y="1097"/>
                  </a:cubicBezTo>
                  <a:cubicBezTo>
                    <a:pt x="412" y="1097"/>
                    <a:pt x="517" y="1109"/>
                    <a:pt x="615" y="1131"/>
                  </a:cubicBezTo>
                  <a:cubicBezTo>
                    <a:pt x="452" y="857"/>
                    <a:pt x="308" y="28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11" name="Google Shape;1511;p47"/>
          <p:cNvSpPr txBox="1">
            <a:spLocks noGrp="1"/>
          </p:cNvSpPr>
          <p:nvPr>
            <p:ph type="subTitle" idx="2"/>
          </p:nvPr>
        </p:nvSpPr>
        <p:spPr>
          <a:xfrm>
            <a:off x="0" y="4771200"/>
            <a:ext cx="9144000" cy="372300"/>
          </a:xfrm>
          <a:prstGeom prst="rect">
            <a:avLst/>
          </a:prstGeom>
        </p:spPr>
        <p:txBody>
          <a:bodyPr spcFirstLastPara="1" wrap="square" lIns="91425" tIns="91425" rIns="91425" bIns="91425" anchor="ctr" anchorCtr="0">
            <a:noAutofit/>
          </a:bodyPr>
          <a:lstStyle/>
          <a:p>
            <a:pPr marL="0" indent="0"/>
            <a:r>
              <a:rPr lang="en-US" dirty="0"/>
              <a:t>VIDEO-VIDEO-VIDEO-VIDEO-VIDEO-VIDEO-VIDEO-VIDEO-VIDEO-VIDEO-VIDEO-VIDEO</a:t>
            </a:r>
          </a:p>
        </p:txBody>
      </p:sp>
      <p:grpSp>
        <p:nvGrpSpPr>
          <p:cNvPr id="155" name="Google Shape;2076;p52"/>
          <p:cNvGrpSpPr/>
          <p:nvPr/>
        </p:nvGrpSpPr>
        <p:grpSpPr>
          <a:xfrm>
            <a:off x="3749907" y="2350314"/>
            <a:ext cx="822093" cy="530978"/>
            <a:chOff x="-3134778" y="3113041"/>
            <a:chExt cx="291450" cy="188250"/>
          </a:xfrm>
        </p:grpSpPr>
        <p:sp>
          <p:nvSpPr>
            <p:cNvPr id="156" name="Google Shape;2077;p52"/>
            <p:cNvSpPr/>
            <p:nvPr/>
          </p:nvSpPr>
          <p:spPr>
            <a:xfrm>
              <a:off x="-3019920" y="3170928"/>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376D00">
                <a:alpha val="5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2078;p52"/>
            <p:cNvSpPr/>
            <p:nvPr/>
          </p:nvSpPr>
          <p:spPr>
            <a:xfrm>
              <a:off x="-3134778" y="3113041"/>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376D00">
                <a:alpha val="52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3" name="Google Shape;1547;p48">
            <a:extLst>
              <a:ext uri="{FF2B5EF4-FFF2-40B4-BE49-F238E27FC236}">
                <a16:creationId xmlns:a16="http://schemas.microsoft.com/office/drawing/2014/main" id="{174430DE-324A-4D60-BE42-349858AD2CB7}"/>
              </a:ext>
            </a:extLst>
          </p:cNvPr>
          <p:cNvSpPr txBox="1">
            <a:spLocks/>
          </p:cNvSpPr>
          <p:nvPr/>
        </p:nvSpPr>
        <p:spPr>
          <a:xfrm>
            <a:off x="6497313" y="4430441"/>
            <a:ext cx="3553370" cy="27147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Arimo"/>
              <a:buChar char="●"/>
              <a:defRPr sz="1400" b="0" i="0" u="none" strike="noStrike" cap="none">
                <a:solidFill>
                  <a:schemeClr val="lt1"/>
                </a:solidFill>
                <a:latin typeface="Arimo"/>
                <a:ea typeface="Arimo"/>
                <a:cs typeface="Arimo"/>
                <a:sym typeface="Arimo"/>
              </a:defRPr>
            </a:lvl1pPr>
            <a:lvl2pPr marL="914400" marR="0" lvl="1" indent="-317500" algn="l" rtl="0">
              <a:lnSpc>
                <a:spcPct val="100000"/>
              </a:lnSpc>
              <a:spcBef>
                <a:spcPts val="0"/>
              </a:spcBef>
              <a:spcAft>
                <a:spcPts val="0"/>
              </a:spcAft>
              <a:buClr>
                <a:schemeClr val="lt1"/>
              </a:buClr>
              <a:buSzPts val="1400"/>
              <a:buFont typeface="Arimo"/>
              <a:buChar char="○"/>
              <a:defRPr sz="1400" b="0" i="0" u="none" strike="noStrike" cap="none">
                <a:solidFill>
                  <a:schemeClr val="lt1"/>
                </a:solidFill>
                <a:latin typeface="Arimo"/>
                <a:ea typeface="Arimo"/>
                <a:cs typeface="Arimo"/>
                <a:sym typeface="Arimo"/>
              </a:defRPr>
            </a:lvl2pPr>
            <a:lvl3pPr marL="1371600" marR="0" lvl="2" indent="-317500" algn="l" rtl="0">
              <a:lnSpc>
                <a:spcPct val="100000"/>
              </a:lnSpc>
              <a:spcBef>
                <a:spcPts val="0"/>
              </a:spcBef>
              <a:spcAft>
                <a:spcPts val="0"/>
              </a:spcAft>
              <a:buClr>
                <a:schemeClr val="lt1"/>
              </a:buClr>
              <a:buSzPts val="1400"/>
              <a:buFont typeface="Arimo"/>
              <a:buChar char="■"/>
              <a:defRPr sz="1400" b="0" i="0" u="none" strike="noStrike" cap="none">
                <a:solidFill>
                  <a:schemeClr val="lt1"/>
                </a:solidFill>
                <a:latin typeface="Arimo"/>
                <a:ea typeface="Arimo"/>
                <a:cs typeface="Arimo"/>
                <a:sym typeface="Arimo"/>
              </a:defRPr>
            </a:lvl3pPr>
            <a:lvl4pPr marL="1828800" marR="0" lvl="3" indent="-317500" algn="l" rtl="0">
              <a:lnSpc>
                <a:spcPct val="100000"/>
              </a:lnSpc>
              <a:spcBef>
                <a:spcPts val="0"/>
              </a:spcBef>
              <a:spcAft>
                <a:spcPts val="0"/>
              </a:spcAft>
              <a:buClr>
                <a:schemeClr val="lt1"/>
              </a:buClr>
              <a:buSzPts val="1400"/>
              <a:buFont typeface="Arimo"/>
              <a:buChar char="●"/>
              <a:defRPr sz="1400" b="0" i="0" u="none" strike="noStrike" cap="none">
                <a:solidFill>
                  <a:schemeClr val="lt1"/>
                </a:solidFill>
                <a:latin typeface="Arimo"/>
                <a:ea typeface="Arimo"/>
                <a:cs typeface="Arimo"/>
                <a:sym typeface="Arimo"/>
              </a:defRPr>
            </a:lvl4pPr>
            <a:lvl5pPr marL="2286000" marR="0" lvl="4" indent="-317500" algn="l" rtl="0">
              <a:lnSpc>
                <a:spcPct val="100000"/>
              </a:lnSpc>
              <a:spcBef>
                <a:spcPts val="0"/>
              </a:spcBef>
              <a:spcAft>
                <a:spcPts val="0"/>
              </a:spcAft>
              <a:buClr>
                <a:schemeClr val="lt1"/>
              </a:buClr>
              <a:buSzPts val="1400"/>
              <a:buFont typeface="Arimo"/>
              <a:buChar char="○"/>
              <a:defRPr sz="1400" b="0" i="0" u="none" strike="noStrike" cap="none">
                <a:solidFill>
                  <a:schemeClr val="lt1"/>
                </a:solidFill>
                <a:latin typeface="Arimo"/>
                <a:ea typeface="Arimo"/>
                <a:cs typeface="Arimo"/>
                <a:sym typeface="Arimo"/>
              </a:defRPr>
            </a:lvl5pPr>
            <a:lvl6pPr marL="2743200" marR="0" lvl="5" indent="-317500" algn="l" rtl="0">
              <a:lnSpc>
                <a:spcPct val="100000"/>
              </a:lnSpc>
              <a:spcBef>
                <a:spcPts val="0"/>
              </a:spcBef>
              <a:spcAft>
                <a:spcPts val="0"/>
              </a:spcAft>
              <a:buClr>
                <a:schemeClr val="lt1"/>
              </a:buClr>
              <a:buSzPts val="1400"/>
              <a:buFont typeface="Arimo"/>
              <a:buChar char="■"/>
              <a:defRPr sz="1400" b="0" i="0" u="none" strike="noStrike" cap="none">
                <a:solidFill>
                  <a:schemeClr val="lt1"/>
                </a:solidFill>
                <a:latin typeface="Arimo"/>
                <a:ea typeface="Arimo"/>
                <a:cs typeface="Arimo"/>
                <a:sym typeface="Arimo"/>
              </a:defRPr>
            </a:lvl6pPr>
            <a:lvl7pPr marL="3200400" marR="0" lvl="6" indent="-317500" algn="l" rtl="0">
              <a:lnSpc>
                <a:spcPct val="100000"/>
              </a:lnSpc>
              <a:spcBef>
                <a:spcPts val="0"/>
              </a:spcBef>
              <a:spcAft>
                <a:spcPts val="0"/>
              </a:spcAft>
              <a:buClr>
                <a:schemeClr val="lt1"/>
              </a:buClr>
              <a:buSzPts val="1400"/>
              <a:buFont typeface="Arimo"/>
              <a:buChar char="●"/>
              <a:defRPr sz="1400" b="0" i="0" u="none" strike="noStrike" cap="none">
                <a:solidFill>
                  <a:schemeClr val="lt1"/>
                </a:solidFill>
                <a:latin typeface="Arimo"/>
                <a:ea typeface="Arimo"/>
                <a:cs typeface="Arimo"/>
                <a:sym typeface="Arimo"/>
              </a:defRPr>
            </a:lvl7pPr>
            <a:lvl8pPr marL="3657600" marR="0" lvl="7" indent="-317500" algn="l" rtl="0">
              <a:lnSpc>
                <a:spcPct val="100000"/>
              </a:lnSpc>
              <a:spcBef>
                <a:spcPts val="0"/>
              </a:spcBef>
              <a:spcAft>
                <a:spcPts val="0"/>
              </a:spcAft>
              <a:buClr>
                <a:schemeClr val="lt1"/>
              </a:buClr>
              <a:buSzPts val="1400"/>
              <a:buFont typeface="Arimo"/>
              <a:buChar char="○"/>
              <a:defRPr sz="1400" b="0" i="0" u="none" strike="noStrike" cap="none">
                <a:solidFill>
                  <a:schemeClr val="lt1"/>
                </a:solidFill>
                <a:latin typeface="Arimo"/>
                <a:ea typeface="Arimo"/>
                <a:cs typeface="Arimo"/>
                <a:sym typeface="Arimo"/>
              </a:defRPr>
            </a:lvl8pPr>
            <a:lvl9pPr marL="4114800" marR="0" lvl="8" indent="-317500" algn="l" rtl="0">
              <a:lnSpc>
                <a:spcPct val="100000"/>
              </a:lnSpc>
              <a:spcBef>
                <a:spcPts val="0"/>
              </a:spcBef>
              <a:spcAft>
                <a:spcPts val="0"/>
              </a:spcAft>
              <a:buClr>
                <a:schemeClr val="lt1"/>
              </a:buClr>
              <a:buSzPts val="1400"/>
              <a:buFont typeface="Arimo"/>
              <a:buChar char="■"/>
              <a:defRPr sz="1400" b="0" i="0" u="none" strike="noStrike" cap="none">
                <a:solidFill>
                  <a:schemeClr val="lt1"/>
                </a:solidFill>
                <a:latin typeface="Arimo"/>
                <a:ea typeface="Arimo"/>
                <a:cs typeface="Arimo"/>
                <a:sym typeface="Arimo"/>
              </a:defRPr>
            </a:lvl9pPr>
          </a:lstStyle>
          <a:p>
            <a:pPr marL="0" indent="0" algn="just">
              <a:buFont typeface="Arimo"/>
              <a:buNone/>
            </a:pPr>
            <a:r>
              <a:rPr lang="en-GB" sz="800" i="1" dirty="0"/>
              <a:t>*Generated using </a:t>
            </a:r>
            <a:r>
              <a:rPr lang="en-GB" sz="800" i="1" dirty="0" err="1"/>
              <a:t>VideoGen</a:t>
            </a:r>
            <a:r>
              <a:rPr lang="en-GB" sz="800" i="1" dirty="0"/>
              <a:t>, Generate.AI, Wave*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8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7"/>
        <p:cNvGrpSpPr/>
        <p:nvPr/>
      </p:nvGrpSpPr>
      <p:grpSpPr>
        <a:xfrm>
          <a:off x="0" y="0"/>
          <a:ext cx="0" cy="0"/>
          <a:chOff x="0" y="0"/>
          <a:chExt cx="0" cy="0"/>
        </a:xfrm>
      </p:grpSpPr>
      <p:cxnSp>
        <p:nvCxnSpPr>
          <p:cNvPr id="1528" name="Google Shape;1528;p48"/>
          <p:cNvCxnSpPr>
            <a:stCxn id="1529" idx="3"/>
            <a:endCxn id="1530" idx="1"/>
          </p:cNvCxnSpPr>
          <p:nvPr/>
        </p:nvCxnSpPr>
        <p:spPr>
          <a:xfrm>
            <a:off x="3713800" y="2423423"/>
            <a:ext cx="491100" cy="0"/>
          </a:xfrm>
          <a:prstGeom prst="straightConnector1">
            <a:avLst/>
          </a:prstGeom>
          <a:noFill/>
          <a:ln w="19050" cap="flat" cmpd="sng">
            <a:solidFill>
              <a:schemeClr val="dk2"/>
            </a:solidFill>
            <a:prstDash val="solid"/>
            <a:round/>
            <a:headEnd type="none" w="med" len="med"/>
            <a:tailEnd type="none" w="med" len="med"/>
          </a:ln>
        </p:spPr>
      </p:cxnSp>
      <p:cxnSp>
        <p:nvCxnSpPr>
          <p:cNvPr id="1531" name="Google Shape;1531;p48"/>
          <p:cNvCxnSpPr>
            <a:stCxn id="1530" idx="3"/>
            <a:endCxn id="1532" idx="1"/>
          </p:cNvCxnSpPr>
          <p:nvPr/>
        </p:nvCxnSpPr>
        <p:spPr>
          <a:xfrm>
            <a:off x="4914025" y="2423425"/>
            <a:ext cx="529800" cy="0"/>
          </a:xfrm>
          <a:prstGeom prst="straightConnector1">
            <a:avLst/>
          </a:prstGeom>
          <a:noFill/>
          <a:ln w="19050" cap="flat" cmpd="sng">
            <a:solidFill>
              <a:schemeClr val="dk2"/>
            </a:solidFill>
            <a:prstDash val="solid"/>
            <a:round/>
            <a:headEnd type="none" w="med" len="med"/>
            <a:tailEnd type="none" w="med" len="med"/>
          </a:ln>
        </p:spPr>
      </p:cxnSp>
      <p:cxnSp>
        <p:nvCxnSpPr>
          <p:cNvPr id="1533" name="Google Shape;1533;p48"/>
          <p:cNvCxnSpPr>
            <a:stCxn id="1534" idx="3"/>
            <a:endCxn id="1535" idx="1"/>
          </p:cNvCxnSpPr>
          <p:nvPr/>
        </p:nvCxnSpPr>
        <p:spPr>
          <a:xfrm>
            <a:off x="3713800" y="3271823"/>
            <a:ext cx="491100" cy="0"/>
          </a:xfrm>
          <a:prstGeom prst="straightConnector1">
            <a:avLst/>
          </a:prstGeom>
          <a:noFill/>
          <a:ln w="19050" cap="flat" cmpd="sng">
            <a:solidFill>
              <a:schemeClr val="dk2"/>
            </a:solidFill>
            <a:prstDash val="solid"/>
            <a:round/>
            <a:headEnd type="none" w="med" len="med"/>
            <a:tailEnd type="none" w="med" len="med"/>
          </a:ln>
        </p:spPr>
      </p:cxnSp>
      <p:cxnSp>
        <p:nvCxnSpPr>
          <p:cNvPr id="1536" name="Google Shape;1536;p48"/>
          <p:cNvCxnSpPr>
            <a:stCxn id="1535" idx="3"/>
            <a:endCxn id="1537" idx="1"/>
          </p:cNvCxnSpPr>
          <p:nvPr/>
        </p:nvCxnSpPr>
        <p:spPr>
          <a:xfrm>
            <a:off x="4914025" y="3271824"/>
            <a:ext cx="529774" cy="4"/>
          </a:xfrm>
          <a:prstGeom prst="straightConnector1">
            <a:avLst/>
          </a:prstGeom>
          <a:noFill/>
          <a:ln w="19050" cap="flat" cmpd="sng">
            <a:solidFill>
              <a:schemeClr val="dk2"/>
            </a:solidFill>
            <a:prstDash val="solid"/>
            <a:round/>
            <a:headEnd type="none" w="med" len="med"/>
            <a:tailEnd type="none" w="med" len="med"/>
          </a:ln>
        </p:spPr>
      </p:cxnSp>
      <p:cxnSp>
        <p:nvCxnSpPr>
          <p:cNvPr id="1538" name="Google Shape;1538;p48"/>
          <p:cNvCxnSpPr>
            <a:stCxn id="1539" idx="3"/>
            <a:endCxn id="1540" idx="1"/>
          </p:cNvCxnSpPr>
          <p:nvPr/>
        </p:nvCxnSpPr>
        <p:spPr>
          <a:xfrm>
            <a:off x="3713800" y="4120223"/>
            <a:ext cx="491100" cy="0"/>
          </a:xfrm>
          <a:prstGeom prst="straightConnector1">
            <a:avLst/>
          </a:prstGeom>
          <a:noFill/>
          <a:ln w="19050" cap="flat" cmpd="sng">
            <a:solidFill>
              <a:schemeClr val="dk2"/>
            </a:solidFill>
            <a:prstDash val="solid"/>
            <a:round/>
            <a:headEnd type="none" w="med" len="med"/>
            <a:tailEnd type="none" w="med" len="med"/>
          </a:ln>
        </p:spPr>
      </p:cxnSp>
      <p:cxnSp>
        <p:nvCxnSpPr>
          <p:cNvPr id="1541" name="Google Shape;1541;p48"/>
          <p:cNvCxnSpPr>
            <a:stCxn id="1540" idx="3"/>
            <a:endCxn id="1542" idx="1"/>
          </p:cNvCxnSpPr>
          <p:nvPr/>
        </p:nvCxnSpPr>
        <p:spPr>
          <a:xfrm>
            <a:off x="4914025" y="4120224"/>
            <a:ext cx="529775" cy="4"/>
          </a:xfrm>
          <a:prstGeom prst="straightConnector1">
            <a:avLst/>
          </a:prstGeom>
          <a:noFill/>
          <a:ln w="19050" cap="flat" cmpd="sng">
            <a:solidFill>
              <a:schemeClr val="dk2"/>
            </a:solidFill>
            <a:prstDash val="solid"/>
            <a:round/>
            <a:headEnd type="none" w="med" len="med"/>
            <a:tailEnd type="none" w="med" len="med"/>
          </a:ln>
        </p:spPr>
      </p:cxnSp>
      <p:cxnSp>
        <p:nvCxnSpPr>
          <p:cNvPr id="1543" name="Google Shape;1543;p48"/>
          <p:cNvCxnSpPr>
            <a:stCxn id="1544" idx="3"/>
            <a:endCxn id="1545" idx="1"/>
          </p:cNvCxnSpPr>
          <p:nvPr/>
        </p:nvCxnSpPr>
        <p:spPr>
          <a:xfrm>
            <a:off x="3713800" y="1575027"/>
            <a:ext cx="491100" cy="0"/>
          </a:xfrm>
          <a:prstGeom prst="straightConnector1">
            <a:avLst/>
          </a:prstGeom>
          <a:noFill/>
          <a:ln w="19050" cap="flat" cmpd="sng">
            <a:solidFill>
              <a:schemeClr val="dk2"/>
            </a:solidFill>
            <a:prstDash val="solid"/>
            <a:round/>
            <a:headEnd type="none" w="med" len="med"/>
            <a:tailEnd type="none" w="med" len="med"/>
          </a:ln>
        </p:spPr>
      </p:cxnSp>
      <p:cxnSp>
        <p:nvCxnSpPr>
          <p:cNvPr id="1546" name="Google Shape;1546;p48"/>
          <p:cNvCxnSpPr>
            <a:stCxn id="1545" idx="3"/>
            <a:endCxn id="1547" idx="1"/>
          </p:cNvCxnSpPr>
          <p:nvPr/>
        </p:nvCxnSpPr>
        <p:spPr>
          <a:xfrm>
            <a:off x="4914025" y="1575027"/>
            <a:ext cx="529775" cy="0"/>
          </a:xfrm>
          <a:prstGeom prst="straightConnector1">
            <a:avLst/>
          </a:prstGeom>
          <a:noFill/>
          <a:ln w="19050" cap="flat" cmpd="sng">
            <a:solidFill>
              <a:schemeClr val="dk2"/>
            </a:solidFill>
            <a:prstDash val="solid"/>
            <a:round/>
            <a:headEnd type="none" w="med" len="med"/>
            <a:tailEnd type="none" w="med" len="med"/>
          </a:ln>
        </p:spPr>
      </p:cxnSp>
      <p:sp>
        <p:nvSpPr>
          <p:cNvPr id="1545" name="Google Shape;1545;p48"/>
          <p:cNvSpPr/>
          <p:nvPr/>
        </p:nvSpPr>
        <p:spPr>
          <a:xfrm>
            <a:off x="4204825" y="1220577"/>
            <a:ext cx="709200" cy="708900"/>
          </a:xfrm>
          <a:prstGeom prst="roundRect">
            <a:avLst>
              <a:gd name="adj" fmla="val 11881"/>
            </a:avLst>
          </a:prstGeom>
          <a:solidFill>
            <a:schemeClr val="dk2"/>
          </a:solidFill>
          <a:ln w="381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accent6"/>
                </a:solidFill>
                <a:latin typeface="Audiowide"/>
                <a:ea typeface="Audiowide"/>
                <a:cs typeface="Audiowide"/>
                <a:sym typeface="Audiowide"/>
              </a:rPr>
              <a:t>S</a:t>
            </a:r>
            <a:endParaRPr sz="2700" dirty="0">
              <a:solidFill>
                <a:schemeClr val="accent6"/>
              </a:solidFill>
              <a:latin typeface="Audiowide"/>
              <a:ea typeface="Audiowide"/>
              <a:cs typeface="Audiowide"/>
              <a:sym typeface="Audiowide"/>
            </a:endParaRPr>
          </a:p>
        </p:txBody>
      </p:sp>
      <p:sp>
        <p:nvSpPr>
          <p:cNvPr id="1530" name="Google Shape;1530;p48"/>
          <p:cNvSpPr/>
          <p:nvPr/>
        </p:nvSpPr>
        <p:spPr>
          <a:xfrm>
            <a:off x="4204825" y="2068975"/>
            <a:ext cx="709200" cy="708900"/>
          </a:xfrm>
          <a:prstGeom prst="roundRect">
            <a:avLst>
              <a:gd name="adj" fmla="val 11881"/>
            </a:avLst>
          </a:prstGeom>
          <a:solidFill>
            <a:schemeClr val="accent1"/>
          </a:solidFill>
          <a:ln w="381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accent6"/>
                </a:solidFill>
                <a:latin typeface="Audiowide"/>
                <a:ea typeface="Audiowide"/>
                <a:cs typeface="Audiowide"/>
                <a:sym typeface="Audiowide"/>
              </a:rPr>
              <a:t>W</a:t>
            </a:r>
            <a:endParaRPr sz="2700" dirty="0">
              <a:solidFill>
                <a:schemeClr val="accent6"/>
              </a:solidFill>
              <a:latin typeface="Audiowide"/>
              <a:ea typeface="Audiowide"/>
              <a:cs typeface="Audiowide"/>
              <a:sym typeface="Audiowide"/>
            </a:endParaRPr>
          </a:p>
        </p:txBody>
      </p:sp>
      <p:sp>
        <p:nvSpPr>
          <p:cNvPr id="1535" name="Google Shape;1535;p48"/>
          <p:cNvSpPr/>
          <p:nvPr/>
        </p:nvSpPr>
        <p:spPr>
          <a:xfrm>
            <a:off x="4204825" y="2917374"/>
            <a:ext cx="709200" cy="708900"/>
          </a:xfrm>
          <a:prstGeom prst="roundRect">
            <a:avLst>
              <a:gd name="adj" fmla="val 11881"/>
            </a:avLst>
          </a:prstGeom>
          <a:solidFill>
            <a:schemeClr val="lt2"/>
          </a:solidFill>
          <a:ln w="381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accent6"/>
                </a:solidFill>
                <a:latin typeface="Audiowide"/>
                <a:ea typeface="Audiowide"/>
                <a:cs typeface="Audiowide"/>
                <a:sym typeface="Audiowide"/>
              </a:rPr>
              <a:t>O</a:t>
            </a:r>
            <a:endParaRPr sz="2700" dirty="0">
              <a:solidFill>
                <a:schemeClr val="accent6"/>
              </a:solidFill>
              <a:latin typeface="Audiowide"/>
              <a:ea typeface="Audiowide"/>
              <a:cs typeface="Audiowide"/>
              <a:sym typeface="Audiowide"/>
            </a:endParaRPr>
          </a:p>
        </p:txBody>
      </p:sp>
      <p:sp>
        <p:nvSpPr>
          <p:cNvPr id="1540" name="Google Shape;1540;p48"/>
          <p:cNvSpPr/>
          <p:nvPr/>
        </p:nvSpPr>
        <p:spPr>
          <a:xfrm>
            <a:off x="4204825" y="3765774"/>
            <a:ext cx="709200" cy="708900"/>
          </a:xfrm>
          <a:prstGeom prst="roundRect">
            <a:avLst>
              <a:gd name="adj" fmla="val 11881"/>
            </a:avLst>
          </a:prstGeom>
          <a:solidFill>
            <a:schemeClr val="accent3"/>
          </a:solidFill>
          <a:ln w="381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accent6"/>
                </a:solidFill>
                <a:latin typeface="Audiowide"/>
                <a:ea typeface="Audiowide"/>
                <a:cs typeface="Audiowide"/>
                <a:sym typeface="Audiowide"/>
              </a:rPr>
              <a:t>T</a:t>
            </a:r>
            <a:endParaRPr sz="2700" dirty="0">
              <a:solidFill>
                <a:schemeClr val="accent6"/>
              </a:solidFill>
              <a:latin typeface="Audiowide"/>
              <a:ea typeface="Audiowide"/>
              <a:cs typeface="Audiowide"/>
              <a:sym typeface="Audiowide"/>
            </a:endParaRPr>
          </a:p>
        </p:txBody>
      </p:sp>
      <p:sp>
        <p:nvSpPr>
          <p:cNvPr id="1548" name="Google Shape;1548;p48"/>
          <p:cNvSpPr txBox="1">
            <a:spLocks noGrp="1"/>
          </p:cNvSpPr>
          <p:nvPr>
            <p:ph type="title"/>
          </p:nvPr>
        </p:nvSpPr>
        <p:spPr>
          <a:xfrm>
            <a:off x="720000" y="457200"/>
            <a:ext cx="7704000" cy="57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SWOT </a:t>
            </a:r>
            <a:r>
              <a:rPr lang="en" dirty="0">
                <a:solidFill>
                  <a:schemeClr val="dk2"/>
                </a:solidFill>
              </a:rPr>
              <a:t>ANALYSIS</a:t>
            </a:r>
            <a:endParaRPr dirty="0">
              <a:solidFill>
                <a:schemeClr val="dk2"/>
              </a:solidFill>
            </a:endParaRPr>
          </a:p>
        </p:txBody>
      </p:sp>
      <p:sp>
        <p:nvSpPr>
          <p:cNvPr id="1544" name="Google Shape;1544;p48"/>
          <p:cNvSpPr txBox="1">
            <a:spLocks noGrp="1"/>
          </p:cNvSpPr>
          <p:nvPr>
            <p:ph type="title" idx="4294967295"/>
          </p:nvPr>
        </p:nvSpPr>
        <p:spPr>
          <a:xfrm>
            <a:off x="1223200" y="1351077"/>
            <a:ext cx="2490600" cy="44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900"/>
              <a:t>STRENGTHS</a:t>
            </a:r>
            <a:endParaRPr sz="1900" dirty="0"/>
          </a:p>
        </p:txBody>
      </p:sp>
      <p:sp>
        <p:nvSpPr>
          <p:cNvPr id="1547" name="Google Shape;1547;p48"/>
          <p:cNvSpPr txBox="1">
            <a:spLocks noGrp="1"/>
          </p:cNvSpPr>
          <p:nvPr>
            <p:ph type="subTitle" idx="4294967295"/>
          </p:nvPr>
        </p:nvSpPr>
        <p:spPr>
          <a:xfrm>
            <a:off x="5443800" y="1220577"/>
            <a:ext cx="3330724" cy="708900"/>
          </a:xfrm>
          <a:prstGeom prst="rect">
            <a:avLst/>
          </a:prstGeom>
        </p:spPr>
        <p:txBody>
          <a:bodyPr spcFirstLastPara="1" wrap="square" lIns="91425" tIns="91425" rIns="91425" bIns="91425" anchor="ctr" anchorCtr="0">
            <a:noAutofit/>
          </a:bodyPr>
          <a:lstStyle/>
          <a:p>
            <a:pPr marL="0" lvl="0" indent="0" algn="just">
              <a:buNone/>
            </a:pPr>
            <a:r>
              <a:rPr lang="en-US" sz="1100" i="1" dirty="0"/>
              <a:t>Government support provides political stability, Alignment with national goals fosters collaboration, Environmental benefits contribute to sustainability, Economic opportunities stimulate growth.</a:t>
            </a:r>
            <a:endParaRPr sz="1100" i="1" dirty="0"/>
          </a:p>
        </p:txBody>
      </p:sp>
      <p:sp>
        <p:nvSpPr>
          <p:cNvPr id="1549" name="Google Shape;1549;p48"/>
          <p:cNvSpPr txBox="1">
            <a:spLocks noGrp="1"/>
          </p:cNvSpPr>
          <p:nvPr>
            <p:ph type="subTitle" idx="4294967295"/>
          </p:nvPr>
        </p:nvSpPr>
        <p:spPr>
          <a:xfrm>
            <a:off x="0" y="4771200"/>
            <a:ext cx="9144000" cy="37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SWOT ANALYSIS - SWOT ANALYSIS - SWOT ANALYSIS</a:t>
            </a:r>
            <a:endParaRPr dirty="0"/>
          </a:p>
        </p:txBody>
      </p:sp>
      <p:grpSp>
        <p:nvGrpSpPr>
          <p:cNvPr id="1550" name="Google Shape;1550;p48"/>
          <p:cNvGrpSpPr/>
          <p:nvPr/>
        </p:nvGrpSpPr>
        <p:grpSpPr>
          <a:xfrm rot="1109529" flipH="1">
            <a:off x="575852" y="242835"/>
            <a:ext cx="318237" cy="594371"/>
            <a:chOff x="2777825" y="2491525"/>
            <a:chExt cx="133975" cy="250225"/>
          </a:xfrm>
        </p:grpSpPr>
        <p:sp>
          <p:nvSpPr>
            <p:cNvPr id="1551" name="Google Shape;1551;p48"/>
            <p:cNvSpPr/>
            <p:nvPr/>
          </p:nvSpPr>
          <p:spPr>
            <a:xfrm>
              <a:off x="2777825" y="2491525"/>
              <a:ext cx="133650" cy="250225"/>
            </a:xfrm>
            <a:custGeom>
              <a:avLst/>
              <a:gdLst/>
              <a:ahLst/>
              <a:cxnLst/>
              <a:rect l="l" t="t" r="r" b="b"/>
              <a:pathLst>
                <a:path w="5346" h="10009" extrusionOk="0">
                  <a:moveTo>
                    <a:pt x="1337" y="1"/>
                  </a:moveTo>
                  <a:lnTo>
                    <a:pt x="1337" y="845"/>
                  </a:lnTo>
                  <a:lnTo>
                    <a:pt x="0" y="845"/>
                  </a:lnTo>
                  <a:lnTo>
                    <a:pt x="0" y="10008"/>
                  </a:lnTo>
                  <a:lnTo>
                    <a:pt x="5345" y="10008"/>
                  </a:lnTo>
                  <a:lnTo>
                    <a:pt x="5345" y="845"/>
                  </a:lnTo>
                  <a:lnTo>
                    <a:pt x="4009" y="845"/>
                  </a:lnTo>
                  <a:lnTo>
                    <a:pt x="4009" y="1"/>
                  </a:ln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 name="Google Shape;1552;p48"/>
            <p:cNvSpPr/>
            <p:nvPr/>
          </p:nvSpPr>
          <p:spPr>
            <a:xfrm>
              <a:off x="2778075" y="2512650"/>
              <a:ext cx="66850" cy="229100"/>
            </a:xfrm>
            <a:custGeom>
              <a:avLst/>
              <a:gdLst/>
              <a:ahLst/>
              <a:cxnLst/>
              <a:rect l="l" t="t" r="r" b="b"/>
              <a:pathLst>
                <a:path w="2674" h="9164" extrusionOk="0">
                  <a:moveTo>
                    <a:pt x="1" y="0"/>
                  </a:moveTo>
                  <a:lnTo>
                    <a:pt x="1" y="9163"/>
                  </a:lnTo>
                  <a:lnTo>
                    <a:pt x="2673" y="9163"/>
                  </a:lnTo>
                  <a:lnTo>
                    <a:pt x="26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3" name="Google Shape;1553;p48"/>
            <p:cNvSpPr/>
            <p:nvPr/>
          </p:nvSpPr>
          <p:spPr>
            <a:xfrm>
              <a:off x="2844900" y="2512650"/>
              <a:ext cx="66825" cy="229100"/>
            </a:xfrm>
            <a:custGeom>
              <a:avLst/>
              <a:gdLst/>
              <a:ahLst/>
              <a:cxnLst/>
              <a:rect l="l" t="t" r="r" b="b"/>
              <a:pathLst>
                <a:path w="2673" h="9164" extrusionOk="0">
                  <a:moveTo>
                    <a:pt x="0" y="0"/>
                  </a:moveTo>
                  <a:lnTo>
                    <a:pt x="0" y="9163"/>
                  </a:lnTo>
                  <a:lnTo>
                    <a:pt x="2673" y="9163"/>
                  </a:lnTo>
                  <a:lnTo>
                    <a:pt x="26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4" name="Google Shape;1554;p48"/>
            <p:cNvSpPr/>
            <p:nvPr/>
          </p:nvSpPr>
          <p:spPr>
            <a:xfrm>
              <a:off x="2811500" y="2491525"/>
              <a:ext cx="67224" cy="21225"/>
            </a:xfrm>
            <a:custGeom>
              <a:avLst/>
              <a:gdLst/>
              <a:ahLst/>
              <a:cxnLst/>
              <a:rect l="l" t="t" r="r" b="b"/>
              <a:pathLst>
                <a:path w="1337" h="849" extrusionOk="0">
                  <a:moveTo>
                    <a:pt x="0" y="1"/>
                  </a:moveTo>
                  <a:lnTo>
                    <a:pt x="0" y="848"/>
                  </a:lnTo>
                  <a:lnTo>
                    <a:pt x="1336" y="848"/>
                  </a:lnTo>
                  <a:lnTo>
                    <a:pt x="13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5" name="Google Shape;1555;p48"/>
            <p:cNvSpPr/>
            <p:nvPr/>
          </p:nvSpPr>
          <p:spPr>
            <a:xfrm>
              <a:off x="2844900" y="2491525"/>
              <a:ext cx="33425" cy="21225"/>
            </a:xfrm>
            <a:custGeom>
              <a:avLst/>
              <a:gdLst/>
              <a:ahLst/>
              <a:cxnLst/>
              <a:rect l="l" t="t" r="r" b="b"/>
              <a:pathLst>
                <a:path w="1337" h="849" extrusionOk="0">
                  <a:moveTo>
                    <a:pt x="0" y="1"/>
                  </a:moveTo>
                  <a:lnTo>
                    <a:pt x="0" y="848"/>
                  </a:lnTo>
                  <a:lnTo>
                    <a:pt x="1337" y="848"/>
                  </a:lnTo>
                  <a:lnTo>
                    <a:pt x="1337"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6" name="Google Shape;1556;p48"/>
            <p:cNvSpPr/>
            <p:nvPr/>
          </p:nvSpPr>
          <p:spPr>
            <a:xfrm>
              <a:off x="2778075" y="2512650"/>
              <a:ext cx="27900" cy="229100"/>
            </a:xfrm>
            <a:custGeom>
              <a:avLst/>
              <a:gdLst/>
              <a:ahLst/>
              <a:cxnLst/>
              <a:rect l="l" t="t" r="r" b="b"/>
              <a:pathLst>
                <a:path w="1116" h="9164" extrusionOk="0">
                  <a:moveTo>
                    <a:pt x="1" y="0"/>
                  </a:moveTo>
                  <a:lnTo>
                    <a:pt x="1" y="9163"/>
                  </a:lnTo>
                  <a:lnTo>
                    <a:pt x="1116" y="9163"/>
                  </a:ln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7" name="Google Shape;1557;p48"/>
            <p:cNvSpPr/>
            <p:nvPr/>
          </p:nvSpPr>
          <p:spPr>
            <a:xfrm>
              <a:off x="2883975" y="2512650"/>
              <a:ext cx="27825" cy="229100"/>
            </a:xfrm>
            <a:custGeom>
              <a:avLst/>
              <a:gdLst/>
              <a:ahLst/>
              <a:cxnLst/>
              <a:rect l="l" t="t" r="r" b="b"/>
              <a:pathLst>
                <a:path w="1113" h="9164" extrusionOk="0">
                  <a:moveTo>
                    <a:pt x="1" y="0"/>
                  </a:moveTo>
                  <a:lnTo>
                    <a:pt x="1" y="9163"/>
                  </a:lnTo>
                  <a:lnTo>
                    <a:pt x="1113" y="9163"/>
                  </a:lnTo>
                  <a:lnTo>
                    <a:pt x="11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8" name="Google Shape;1558;p48"/>
            <p:cNvSpPr/>
            <p:nvPr/>
          </p:nvSpPr>
          <p:spPr>
            <a:xfrm>
              <a:off x="2797050" y="2551425"/>
              <a:ext cx="95625" cy="169975"/>
            </a:xfrm>
            <a:custGeom>
              <a:avLst/>
              <a:gdLst/>
              <a:ahLst/>
              <a:cxnLst/>
              <a:rect l="l" t="t" r="r" b="b"/>
              <a:pathLst>
                <a:path w="3825" h="6799" extrusionOk="0">
                  <a:moveTo>
                    <a:pt x="1" y="1"/>
                  </a:moveTo>
                  <a:lnTo>
                    <a:pt x="1" y="6798"/>
                  </a:lnTo>
                  <a:lnTo>
                    <a:pt x="3825" y="6798"/>
                  </a:lnTo>
                  <a:lnTo>
                    <a:pt x="3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9" name="Google Shape;1559;p48"/>
            <p:cNvSpPr/>
            <p:nvPr/>
          </p:nvSpPr>
          <p:spPr>
            <a:xfrm>
              <a:off x="2802125" y="2558425"/>
              <a:ext cx="42800" cy="19975"/>
            </a:xfrm>
            <a:custGeom>
              <a:avLst/>
              <a:gdLst/>
              <a:ahLst/>
              <a:cxnLst/>
              <a:rect l="l" t="t" r="r" b="b"/>
              <a:pathLst>
                <a:path w="1712" h="799" extrusionOk="0">
                  <a:moveTo>
                    <a:pt x="0" y="0"/>
                  </a:moveTo>
                  <a:lnTo>
                    <a:pt x="0" y="799"/>
                  </a:lnTo>
                  <a:lnTo>
                    <a:pt x="1711" y="799"/>
                  </a:lnTo>
                  <a:lnTo>
                    <a:pt x="17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0" name="Google Shape;1560;p48"/>
            <p:cNvSpPr/>
            <p:nvPr/>
          </p:nvSpPr>
          <p:spPr>
            <a:xfrm>
              <a:off x="2844900" y="2558425"/>
              <a:ext cx="42875" cy="19975"/>
            </a:xfrm>
            <a:custGeom>
              <a:avLst/>
              <a:gdLst/>
              <a:ahLst/>
              <a:cxnLst/>
              <a:rect l="l" t="t" r="r" b="b"/>
              <a:pathLst>
                <a:path w="1715" h="799" extrusionOk="0">
                  <a:moveTo>
                    <a:pt x="0" y="0"/>
                  </a:moveTo>
                  <a:lnTo>
                    <a:pt x="0" y="799"/>
                  </a:lnTo>
                  <a:lnTo>
                    <a:pt x="1714" y="799"/>
                  </a:lnTo>
                  <a:lnTo>
                    <a:pt x="17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1" name="Google Shape;1561;p48"/>
            <p:cNvSpPr/>
            <p:nvPr/>
          </p:nvSpPr>
          <p:spPr>
            <a:xfrm>
              <a:off x="2802125" y="2581375"/>
              <a:ext cx="42800" cy="20000"/>
            </a:xfrm>
            <a:custGeom>
              <a:avLst/>
              <a:gdLst/>
              <a:ahLst/>
              <a:cxnLst/>
              <a:rect l="l" t="t" r="r" b="b"/>
              <a:pathLst>
                <a:path w="1712" h="800" extrusionOk="0">
                  <a:moveTo>
                    <a:pt x="0" y="1"/>
                  </a:moveTo>
                  <a:lnTo>
                    <a:pt x="0" y="799"/>
                  </a:lnTo>
                  <a:lnTo>
                    <a:pt x="1711" y="799"/>
                  </a:lnTo>
                  <a:lnTo>
                    <a:pt x="1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2" name="Google Shape;1562;p48"/>
            <p:cNvSpPr/>
            <p:nvPr/>
          </p:nvSpPr>
          <p:spPr>
            <a:xfrm>
              <a:off x="2844900" y="2581375"/>
              <a:ext cx="42875" cy="20000"/>
            </a:xfrm>
            <a:custGeom>
              <a:avLst/>
              <a:gdLst/>
              <a:ahLst/>
              <a:cxnLst/>
              <a:rect l="l" t="t" r="r" b="b"/>
              <a:pathLst>
                <a:path w="1715" h="800" extrusionOk="0">
                  <a:moveTo>
                    <a:pt x="0" y="1"/>
                  </a:moveTo>
                  <a:lnTo>
                    <a:pt x="0" y="799"/>
                  </a:lnTo>
                  <a:lnTo>
                    <a:pt x="1714" y="799"/>
                  </a:lnTo>
                  <a:lnTo>
                    <a:pt x="1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3" name="Google Shape;1563;p48"/>
            <p:cNvSpPr/>
            <p:nvPr/>
          </p:nvSpPr>
          <p:spPr>
            <a:xfrm>
              <a:off x="2802125" y="2604350"/>
              <a:ext cx="42800" cy="19900"/>
            </a:xfrm>
            <a:custGeom>
              <a:avLst/>
              <a:gdLst/>
              <a:ahLst/>
              <a:cxnLst/>
              <a:rect l="l" t="t" r="r" b="b"/>
              <a:pathLst>
                <a:path w="1712" h="796" extrusionOk="0">
                  <a:moveTo>
                    <a:pt x="0" y="0"/>
                  </a:moveTo>
                  <a:lnTo>
                    <a:pt x="0" y="796"/>
                  </a:lnTo>
                  <a:lnTo>
                    <a:pt x="1711" y="796"/>
                  </a:lnTo>
                  <a:lnTo>
                    <a:pt x="17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4" name="Google Shape;1564;p48"/>
            <p:cNvSpPr/>
            <p:nvPr/>
          </p:nvSpPr>
          <p:spPr>
            <a:xfrm>
              <a:off x="2844900" y="2604350"/>
              <a:ext cx="42875" cy="19900"/>
            </a:xfrm>
            <a:custGeom>
              <a:avLst/>
              <a:gdLst/>
              <a:ahLst/>
              <a:cxnLst/>
              <a:rect l="l" t="t" r="r" b="b"/>
              <a:pathLst>
                <a:path w="1715" h="796" extrusionOk="0">
                  <a:moveTo>
                    <a:pt x="0" y="0"/>
                  </a:moveTo>
                  <a:lnTo>
                    <a:pt x="0" y="796"/>
                  </a:lnTo>
                  <a:lnTo>
                    <a:pt x="1714" y="796"/>
                  </a:lnTo>
                  <a:lnTo>
                    <a:pt x="1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5" name="Google Shape;1565;p48"/>
            <p:cNvSpPr/>
            <p:nvPr/>
          </p:nvSpPr>
          <p:spPr>
            <a:xfrm>
              <a:off x="2802125" y="2627150"/>
              <a:ext cx="42800" cy="20000"/>
            </a:xfrm>
            <a:custGeom>
              <a:avLst/>
              <a:gdLst/>
              <a:ahLst/>
              <a:cxnLst/>
              <a:rect l="l" t="t" r="r" b="b"/>
              <a:pathLst>
                <a:path w="1712" h="800" extrusionOk="0">
                  <a:moveTo>
                    <a:pt x="0" y="0"/>
                  </a:moveTo>
                  <a:lnTo>
                    <a:pt x="0" y="799"/>
                  </a:lnTo>
                  <a:lnTo>
                    <a:pt x="1711" y="799"/>
                  </a:lnTo>
                  <a:lnTo>
                    <a:pt x="17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6" name="Google Shape;1566;p48"/>
            <p:cNvSpPr/>
            <p:nvPr/>
          </p:nvSpPr>
          <p:spPr>
            <a:xfrm>
              <a:off x="2844900" y="2627150"/>
              <a:ext cx="42875" cy="20000"/>
            </a:xfrm>
            <a:custGeom>
              <a:avLst/>
              <a:gdLst/>
              <a:ahLst/>
              <a:cxnLst/>
              <a:rect l="l" t="t" r="r" b="b"/>
              <a:pathLst>
                <a:path w="1715" h="800" extrusionOk="0">
                  <a:moveTo>
                    <a:pt x="0" y="0"/>
                  </a:moveTo>
                  <a:lnTo>
                    <a:pt x="0" y="799"/>
                  </a:lnTo>
                  <a:lnTo>
                    <a:pt x="1714" y="799"/>
                  </a:lnTo>
                  <a:lnTo>
                    <a:pt x="1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 name="Google Shape;1567;p48"/>
            <p:cNvSpPr/>
            <p:nvPr/>
          </p:nvSpPr>
          <p:spPr>
            <a:xfrm>
              <a:off x="2802125" y="2650100"/>
              <a:ext cx="42800" cy="20000"/>
            </a:xfrm>
            <a:custGeom>
              <a:avLst/>
              <a:gdLst/>
              <a:ahLst/>
              <a:cxnLst/>
              <a:rect l="l" t="t" r="r" b="b"/>
              <a:pathLst>
                <a:path w="1712" h="800" extrusionOk="0">
                  <a:moveTo>
                    <a:pt x="0" y="1"/>
                  </a:moveTo>
                  <a:lnTo>
                    <a:pt x="0" y="799"/>
                  </a:lnTo>
                  <a:lnTo>
                    <a:pt x="1711" y="799"/>
                  </a:lnTo>
                  <a:lnTo>
                    <a:pt x="1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 name="Google Shape;1568;p48"/>
            <p:cNvSpPr/>
            <p:nvPr/>
          </p:nvSpPr>
          <p:spPr>
            <a:xfrm>
              <a:off x="2844900" y="2650100"/>
              <a:ext cx="42875" cy="20000"/>
            </a:xfrm>
            <a:custGeom>
              <a:avLst/>
              <a:gdLst/>
              <a:ahLst/>
              <a:cxnLst/>
              <a:rect l="l" t="t" r="r" b="b"/>
              <a:pathLst>
                <a:path w="1715" h="800" extrusionOk="0">
                  <a:moveTo>
                    <a:pt x="0" y="1"/>
                  </a:moveTo>
                  <a:lnTo>
                    <a:pt x="0" y="799"/>
                  </a:lnTo>
                  <a:lnTo>
                    <a:pt x="1714" y="799"/>
                  </a:lnTo>
                  <a:lnTo>
                    <a:pt x="1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 name="Google Shape;1569;p48"/>
            <p:cNvSpPr/>
            <p:nvPr/>
          </p:nvSpPr>
          <p:spPr>
            <a:xfrm>
              <a:off x="2802125" y="2673075"/>
              <a:ext cx="42800" cy="19975"/>
            </a:xfrm>
            <a:custGeom>
              <a:avLst/>
              <a:gdLst/>
              <a:ahLst/>
              <a:cxnLst/>
              <a:rect l="l" t="t" r="r" b="b"/>
              <a:pathLst>
                <a:path w="1712" h="799" extrusionOk="0">
                  <a:moveTo>
                    <a:pt x="0" y="0"/>
                  </a:moveTo>
                  <a:lnTo>
                    <a:pt x="0" y="799"/>
                  </a:lnTo>
                  <a:lnTo>
                    <a:pt x="1711" y="799"/>
                  </a:lnTo>
                  <a:lnTo>
                    <a:pt x="17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 name="Google Shape;1570;p48"/>
            <p:cNvSpPr/>
            <p:nvPr/>
          </p:nvSpPr>
          <p:spPr>
            <a:xfrm>
              <a:off x="2844900" y="2673075"/>
              <a:ext cx="42875" cy="19975"/>
            </a:xfrm>
            <a:custGeom>
              <a:avLst/>
              <a:gdLst/>
              <a:ahLst/>
              <a:cxnLst/>
              <a:rect l="l" t="t" r="r" b="b"/>
              <a:pathLst>
                <a:path w="1715" h="799" extrusionOk="0">
                  <a:moveTo>
                    <a:pt x="0" y="0"/>
                  </a:moveTo>
                  <a:lnTo>
                    <a:pt x="0" y="799"/>
                  </a:lnTo>
                  <a:lnTo>
                    <a:pt x="1714" y="799"/>
                  </a:lnTo>
                  <a:lnTo>
                    <a:pt x="1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 name="Google Shape;1571;p48"/>
            <p:cNvSpPr/>
            <p:nvPr/>
          </p:nvSpPr>
          <p:spPr>
            <a:xfrm>
              <a:off x="2802125" y="2695950"/>
              <a:ext cx="42800" cy="20000"/>
            </a:xfrm>
            <a:custGeom>
              <a:avLst/>
              <a:gdLst/>
              <a:ahLst/>
              <a:cxnLst/>
              <a:rect l="l" t="t" r="r" b="b"/>
              <a:pathLst>
                <a:path w="1712" h="800" extrusionOk="0">
                  <a:moveTo>
                    <a:pt x="0" y="1"/>
                  </a:moveTo>
                  <a:lnTo>
                    <a:pt x="0" y="799"/>
                  </a:lnTo>
                  <a:lnTo>
                    <a:pt x="1711" y="799"/>
                  </a:lnTo>
                  <a:lnTo>
                    <a:pt x="1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 name="Google Shape;1572;p48"/>
            <p:cNvSpPr/>
            <p:nvPr/>
          </p:nvSpPr>
          <p:spPr>
            <a:xfrm>
              <a:off x="2844900" y="2695950"/>
              <a:ext cx="42875" cy="20000"/>
            </a:xfrm>
            <a:custGeom>
              <a:avLst/>
              <a:gdLst/>
              <a:ahLst/>
              <a:cxnLst/>
              <a:rect l="l" t="t" r="r" b="b"/>
              <a:pathLst>
                <a:path w="1715" h="800" extrusionOk="0">
                  <a:moveTo>
                    <a:pt x="0" y="1"/>
                  </a:moveTo>
                  <a:lnTo>
                    <a:pt x="0" y="799"/>
                  </a:lnTo>
                  <a:lnTo>
                    <a:pt x="1714" y="799"/>
                  </a:lnTo>
                  <a:lnTo>
                    <a:pt x="1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 name="Google Shape;1573;p48"/>
            <p:cNvSpPr/>
            <p:nvPr/>
          </p:nvSpPr>
          <p:spPr>
            <a:xfrm>
              <a:off x="2842750" y="2519950"/>
              <a:ext cx="4400" cy="24675"/>
            </a:xfrm>
            <a:custGeom>
              <a:avLst/>
              <a:gdLst/>
              <a:ahLst/>
              <a:cxnLst/>
              <a:rect l="l" t="t" r="r" b="b"/>
              <a:pathLst>
                <a:path w="176" h="987" extrusionOk="0">
                  <a:moveTo>
                    <a:pt x="0" y="0"/>
                  </a:moveTo>
                  <a:lnTo>
                    <a:pt x="0" y="986"/>
                  </a:lnTo>
                  <a:lnTo>
                    <a:pt x="175" y="986"/>
                  </a:lnTo>
                  <a:lnTo>
                    <a:pt x="1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 name="Google Shape;1574;p48"/>
            <p:cNvSpPr/>
            <p:nvPr/>
          </p:nvSpPr>
          <p:spPr>
            <a:xfrm>
              <a:off x="2832600" y="2530075"/>
              <a:ext cx="24675" cy="4325"/>
            </a:xfrm>
            <a:custGeom>
              <a:avLst/>
              <a:gdLst/>
              <a:ahLst/>
              <a:cxnLst/>
              <a:rect l="l" t="t" r="r" b="b"/>
              <a:pathLst>
                <a:path w="987" h="173" extrusionOk="0">
                  <a:moveTo>
                    <a:pt x="1" y="1"/>
                  </a:moveTo>
                  <a:lnTo>
                    <a:pt x="1" y="173"/>
                  </a:lnTo>
                  <a:lnTo>
                    <a:pt x="987" y="173"/>
                  </a:lnTo>
                  <a:lnTo>
                    <a:pt x="9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75" name="Google Shape;1575;p48"/>
          <p:cNvGrpSpPr/>
          <p:nvPr/>
        </p:nvGrpSpPr>
        <p:grpSpPr>
          <a:xfrm rot="-623238" flipH="1">
            <a:off x="7892630" y="178038"/>
            <a:ext cx="724104" cy="723929"/>
            <a:chOff x="-13250" y="2940250"/>
            <a:chExt cx="995857" cy="995617"/>
          </a:xfrm>
        </p:grpSpPr>
        <p:sp>
          <p:nvSpPr>
            <p:cNvPr id="1576" name="Google Shape;1576;p48"/>
            <p:cNvSpPr/>
            <p:nvPr/>
          </p:nvSpPr>
          <p:spPr>
            <a:xfrm>
              <a:off x="-13250" y="2940250"/>
              <a:ext cx="995857" cy="995617"/>
            </a:xfrm>
            <a:custGeom>
              <a:avLst/>
              <a:gdLst/>
              <a:ahLst/>
              <a:cxnLst/>
              <a:rect l="l" t="t" r="r" b="b"/>
              <a:pathLst>
                <a:path w="12435" h="12432" extrusionOk="0">
                  <a:moveTo>
                    <a:pt x="6220" y="0"/>
                  </a:moveTo>
                  <a:cubicBezTo>
                    <a:pt x="5987" y="0"/>
                    <a:pt x="5793" y="190"/>
                    <a:pt x="5793" y="427"/>
                  </a:cubicBezTo>
                  <a:lnTo>
                    <a:pt x="5793" y="1834"/>
                  </a:lnTo>
                  <a:cubicBezTo>
                    <a:pt x="5793" y="1987"/>
                    <a:pt x="5873" y="2120"/>
                    <a:pt x="5993" y="2196"/>
                  </a:cubicBezTo>
                  <a:cubicBezTo>
                    <a:pt x="5627" y="2215"/>
                    <a:pt x="5274" y="2285"/>
                    <a:pt x="4942" y="2396"/>
                  </a:cubicBezTo>
                  <a:cubicBezTo>
                    <a:pt x="5022" y="2279"/>
                    <a:pt x="5044" y="2126"/>
                    <a:pt x="4992" y="1987"/>
                  </a:cubicBezTo>
                  <a:lnTo>
                    <a:pt x="4469" y="679"/>
                  </a:lnTo>
                  <a:cubicBezTo>
                    <a:pt x="4402" y="513"/>
                    <a:pt x="4241" y="411"/>
                    <a:pt x="4072" y="411"/>
                  </a:cubicBezTo>
                  <a:cubicBezTo>
                    <a:pt x="4019" y="411"/>
                    <a:pt x="3966" y="421"/>
                    <a:pt x="3913" y="442"/>
                  </a:cubicBezTo>
                  <a:cubicBezTo>
                    <a:pt x="3806" y="482"/>
                    <a:pt x="3723" y="565"/>
                    <a:pt x="3677" y="673"/>
                  </a:cubicBezTo>
                  <a:cubicBezTo>
                    <a:pt x="3631" y="774"/>
                    <a:pt x="3631" y="894"/>
                    <a:pt x="3674" y="998"/>
                  </a:cubicBezTo>
                  <a:lnTo>
                    <a:pt x="4196" y="2307"/>
                  </a:lnTo>
                  <a:cubicBezTo>
                    <a:pt x="4251" y="2445"/>
                    <a:pt x="4368" y="2540"/>
                    <a:pt x="4512" y="2568"/>
                  </a:cubicBezTo>
                  <a:cubicBezTo>
                    <a:pt x="4159" y="2734"/>
                    <a:pt x="3830" y="2949"/>
                    <a:pt x="3545" y="3201"/>
                  </a:cubicBezTo>
                  <a:cubicBezTo>
                    <a:pt x="3569" y="3069"/>
                    <a:pt x="3532" y="2918"/>
                    <a:pt x="3428" y="2814"/>
                  </a:cubicBezTo>
                  <a:lnTo>
                    <a:pt x="2430" y="1818"/>
                  </a:lnTo>
                  <a:cubicBezTo>
                    <a:pt x="2347" y="1737"/>
                    <a:pt x="2238" y="1696"/>
                    <a:pt x="2128" y="1696"/>
                  </a:cubicBezTo>
                  <a:cubicBezTo>
                    <a:pt x="2019" y="1696"/>
                    <a:pt x="1909" y="1737"/>
                    <a:pt x="1825" y="1818"/>
                  </a:cubicBezTo>
                  <a:cubicBezTo>
                    <a:pt x="1659" y="1984"/>
                    <a:pt x="1659" y="2258"/>
                    <a:pt x="1825" y="2427"/>
                  </a:cubicBezTo>
                  <a:lnTo>
                    <a:pt x="2823" y="3425"/>
                  </a:lnTo>
                  <a:cubicBezTo>
                    <a:pt x="2903" y="3505"/>
                    <a:pt x="3010" y="3551"/>
                    <a:pt x="3124" y="3551"/>
                  </a:cubicBezTo>
                  <a:cubicBezTo>
                    <a:pt x="3152" y="3551"/>
                    <a:pt x="3179" y="3548"/>
                    <a:pt x="3207" y="3545"/>
                  </a:cubicBezTo>
                  <a:lnTo>
                    <a:pt x="3207" y="3545"/>
                  </a:lnTo>
                  <a:cubicBezTo>
                    <a:pt x="2970" y="3806"/>
                    <a:pt x="2771" y="4092"/>
                    <a:pt x="2611" y="4405"/>
                  </a:cubicBezTo>
                  <a:cubicBezTo>
                    <a:pt x="2608" y="4380"/>
                    <a:pt x="2599" y="4359"/>
                    <a:pt x="2593" y="4334"/>
                  </a:cubicBezTo>
                  <a:cubicBezTo>
                    <a:pt x="2550" y="4227"/>
                    <a:pt x="2470" y="4147"/>
                    <a:pt x="2362" y="4101"/>
                  </a:cubicBezTo>
                  <a:lnTo>
                    <a:pt x="1066" y="3548"/>
                  </a:lnTo>
                  <a:cubicBezTo>
                    <a:pt x="1014" y="3524"/>
                    <a:pt x="958" y="3513"/>
                    <a:pt x="901" y="3513"/>
                  </a:cubicBezTo>
                  <a:cubicBezTo>
                    <a:pt x="847" y="3513"/>
                    <a:pt x="792" y="3524"/>
                    <a:pt x="740" y="3545"/>
                  </a:cubicBezTo>
                  <a:cubicBezTo>
                    <a:pt x="633" y="3585"/>
                    <a:pt x="553" y="3668"/>
                    <a:pt x="507" y="3775"/>
                  </a:cubicBezTo>
                  <a:cubicBezTo>
                    <a:pt x="461" y="3877"/>
                    <a:pt x="461" y="3996"/>
                    <a:pt x="504" y="4101"/>
                  </a:cubicBezTo>
                  <a:cubicBezTo>
                    <a:pt x="544" y="4205"/>
                    <a:pt x="627" y="4288"/>
                    <a:pt x="734" y="4334"/>
                  </a:cubicBezTo>
                  <a:lnTo>
                    <a:pt x="2027" y="4887"/>
                  </a:lnTo>
                  <a:cubicBezTo>
                    <a:pt x="2080" y="4912"/>
                    <a:pt x="2138" y="4921"/>
                    <a:pt x="2196" y="4921"/>
                  </a:cubicBezTo>
                  <a:cubicBezTo>
                    <a:pt x="2273" y="4921"/>
                    <a:pt x="2350" y="4899"/>
                    <a:pt x="2414" y="4866"/>
                  </a:cubicBezTo>
                  <a:lnTo>
                    <a:pt x="2414" y="4866"/>
                  </a:lnTo>
                  <a:cubicBezTo>
                    <a:pt x="2288" y="5210"/>
                    <a:pt x="2209" y="5578"/>
                    <a:pt x="2181" y="5959"/>
                  </a:cubicBezTo>
                  <a:cubicBezTo>
                    <a:pt x="2104" y="5858"/>
                    <a:pt x="1981" y="5793"/>
                    <a:pt x="1843" y="5793"/>
                  </a:cubicBezTo>
                  <a:lnTo>
                    <a:pt x="427" y="5793"/>
                  </a:lnTo>
                  <a:cubicBezTo>
                    <a:pt x="194" y="5793"/>
                    <a:pt x="0" y="5987"/>
                    <a:pt x="0" y="6220"/>
                  </a:cubicBezTo>
                  <a:cubicBezTo>
                    <a:pt x="0" y="6454"/>
                    <a:pt x="194" y="6647"/>
                    <a:pt x="427" y="6647"/>
                  </a:cubicBezTo>
                  <a:lnTo>
                    <a:pt x="1837" y="6647"/>
                  </a:lnTo>
                  <a:cubicBezTo>
                    <a:pt x="1969" y="6647"/>
                    <a:pt x="2092" y="6580"/>
                    <a:pt x="2169" y="6484"/>
                  </a:cubicBezTo>
                  <a:cubicBezTo>
                    <a:pt x="2190" y="6825"/>
                    <a:pt x="2252" y="7157"/>
                    <a:pt x="2350" y="7470"/>
                  </a:cubicBezTo>
                  <a:cubicBezTo>
                    <a:pt x="2287" y="7438"/>
                    <a:pt x="2217" y="7421"/>
                    <a:pt x="2146" y="7421"/>
                  </a:cubicBezTo>
                  <a:cubicBezTo>
                    <a:pt x="2094" y="7421"/>
                    <a:pt x="2042" y="7430"/>
                    <a:pt x="1990" y="7449"/>
                  </a:cubicBezTo>
                  <a:lnTo>
                    <a:pt x="679" y="7971"/>
                  </a:lnTo>
                  <a:cubicBezTo>
                    <a:pt x="571" y="8014"/>
                    <a:pt x="491" y="8094"/>
                    <a:pt x="445" y="8202"/>
                  </a:cubicBezTo>
                  <a:cubicBezTo>
                    <a:pt x="399" y="8306"/>
                    <a:pt x="399" y="8423"/>
                    <a:pt x="442" y="8527"/>
                  </a:cubicBezTo>
                  <a:cubicBezTo>
                    <a:pt x="507" y="8693"/>
                    <a:pt x="664" y="8797"/>
                    <a:pt x="839" y="8797"/>
                  </a:cubicBezTo>
                  <a:cubicBezTo>
                    <a:pt x="891" y="8797"/>
                    <a:pt x="946" y="8785"/>
                    <a:pt x="995" y="8767"/>
                  </a:cubicBezTo>
                  <a:lnTo>
                    <a:pt x="2304" y="8245"/>
                  </a:lnTo>
                  <a:cubicBezTo>
                    <a:pt x="2427" y="8192"/>
                    <a:pt x="2513" y="8097"/>
                    <a:pt x="2550" y="7983"/>
                  </a:cubicBezTo>
                  <a:cubicBezTo>
                    <a:pt x="2706" y="8312"/>
                    <a:pt x="2906" y="8616"/>
                    <a:pt x="3142" y="8890"/>
                  </a:cubicBezTo>
                  <a:cubicBezTo>
                    <a:pt x="3132" y="8889"/>
                    <a:pt x="3121" y="8888"/>
                    <a:pt x="3110" y="8888"/>
                  </a:cubicBezTo>
                  <a:cubicBezTo>
                    <a:pt x="3001" y="8888"/>
                    <a:pt x="2892" y="8931"/>
                    <a:pt x="2811" y="9012"/>
                  </a:cubicBezTo>
                  <a:lnTo>
                    <a:pt x="1815" y="10005"/>
                  </a:lnTo>
                  <a:cubicBezTo>
                    <a:pt x="1653" y="10170"/>
                    <a:pt x="1653" y="10444"/>
                    <a:pt x="1815" y="10613"/>
                  </a:cubicBezTo>
                  <a:cubicBezTo>
                    <a:pt x="1898" y="10693"/>
                    <a:pt x="2006" y="10739"/>
                    <a:pt x="2119" y="10739"/>
                  </a:cubicBezTo>
                  <a:cubicBezTo>
                    <a:pt x="2236" y="10739"/>
                    <a:pt x="2344" y="10693"/>
                    <a:pt x="2424" y="10613"/>
                  </a:cubicBezTo>
                  <a:lnTo>
                    <a:pt x="3419" y="9618"/>
                  </a:lnTo>
                  <a:cubicBezTo>
                    <a:pt x="3499" y="9538"/>
                    <a:pt x="3545" y="9430"/>
                    <a:pt x="3545" y="9313"/>
                  </a:cubicBezTo>
                  <a:lnTo>
                    <a:pt x="3545" y="9289"/>
                  </a:lnTo>
                  <a:cubicBezTo>
                    <a:pt x="3791" y="9504"/>
                    <a:pt x="4058" y="9688"/>
                    <a:pt x="4346" y="9842"/>
                  </a:cubicBezTo>
                  <a:cubicBezTo>
                    <a:pt x="4340" y="9845"/>
                    <a:pt x="4334" y="9845"/>
                    <a:pt x="4328" y="9848"/>
                  </a:cubicBezTo>
                  <a:cubicBezTo>
                    <a:pt x="4221" y="9891"/>
                    <a:pt x="4141" y="9971"/>
                    <a:pt x="4095" y="10078"/>
                  </a:cubicBezTo>
                  <a:lnTo>
                    <a:pt x="3542" y="11372"/>
                  </a:lnTo>
                  <a:cubicBezTo>
                    <a:pt x="3450" y="11587"/>
                    <a:pt x="3548" y="11842"/>
                    <a:pt x="3766" y="11934"/>
                  </a:cubicBezTo>
                  <a:cubicBezTo>
                    <a:pt x="3821" y="11955"/>
                    <a:pt x="3880" y="11967"/>
                    <a:pt x="3935" y="11967"/>
                  </a:cubicBezTo>
                  <a:cubicBezTo>
                    <a:pt x="4110" y="11967"/>
                    <a:pt x="4264" y="11863"/>
                    <a:pt x="4328" y="11706"/>
                  </a:cubicBezTo>
                  <a:lnTo>
                    <a:pt x="4881" y="10413"/>
                  </a:lnTo>
                  <a:cubicBezTo>
                    <a:pt x="4927" y="10309"/>
                    <a:pt x="4927" y="10189"/>
                    <a:pt x="4884" y="10088"/>
                  </a:cubicBezTo>
                  <a:cubicBezTo>
                    <a:pt x="4884" y="10081"/>
                    <a:pt x="4881" y="10078"/>
                    <a:pt x="4878" y="10072"/>
                  </a:cubicBezTo>
                  <a:lnTo>
                    <a:pt x="4878" y="10072"/>
                  </a:lnTo>
                  <a:cubicBezTo>
                    <a:pt x="5207" y="10186"/>
                    <a:pt x="5557" y="10260"/>
                    <a:pt x="5916" y="10287"/>
                  </a:cubicBezTo>
                  <a:cubicBezTo>
                    <a:pt x="5833" y="10364"/>
                    <a:pt x="5784" y="10475"/>
                    <a:pt x="5784" y="10597"/>
                  </a:cubicBezTo>
                  <a:lnTo>
                    <a:pt x="5784" y="12007"/>
                  </a:lnTo>
                  <a:cubicBezTo>
                    <a:pt x="5784" y="12241"/>
                    <a:pt x="5974" y="12431"/>
                    <a:pt x="6208" y="12431"/>
                  </a:cubicBezTo>
                  <a:cubicBezTo>
                    <a:pt x="6444" y="12431"/>
                    <a:pt x="6635" y="12241"/>
                    <a:pt x="6635" y="12007"/>
                  </a:cubicBezTo>
                  <a:lnTo>
                    <a:pt x="6635" y="10601"/>
                  </a:lnTo>
                  <a:cubicBezTo>
                    <a:pt x="6635" y="10478"/>
                    <a:pt x="6583" y="10367"/>
                    <a:pt x="6500" y="10290"/>
                  </a:cubicBezTo>
                  <a:cubicBezTo>
                    <a:pt x="6831" y="10266"/>
                    <a:pt x="7145" y="10201"/>
                    <a:pt x="7449" y="10106"/>
                  </a:cubicBezTo>
                  <a:lnTo>
                    <a:pt x="7449" y="10106"/>
                  </a:lnTo>
                  <a:cubicBezTo>
                    <a:pt x="7400" y="10210"/>
                    <a:pt x="7391" y="10333"/>
                    <a:pt x="7437" y="10447"/>
                  </a:cubicBezTo>
                  <a:lnTo>
                    <a:pt x="7959" y="11756"/>
                  </a:lnTo>
                  <a:cubicBezTo>
                    <a:pt x="8026" y="11921"/>
                    <a:pt x="8183" y="12026"/>
                    <a:pt x="8355" y="12026"/>
                  </a:cubicBezTo>
                  <a:cubicBezTo>
                    <a:pt x="8410" y="12026"/>
                    <a:pt x="8463" y="12014"/>
                    <a:pt x="8512" y="11995"/>
                  </a:cubicBezTo>
                  <a:cubicBezTo>
                    <a:pt x="8733" y="11906"/>
                    <a:pt x="8840" y="11657"/>
                    <a:pt x="8751" y="11439"/>
                  </a:cubicBezTo>
                  <a:lnTo>
                    <a:pt x="8229" y="10127"/>
                  </a:lnTo>
                  <a:cubicBezTo>
                    <a:pt x="8183" y="10014"/>
                    <a:pt x="8091" y="9928"/>
                    <a:pt x="7983" y="9888"/>
                  </a:cubicBezTo>
                  <a:cubicBezTo>
                    <a:pt x="8306" y="9728"/>
                    <a:pt x="8604" y="9525"/>
                    <a:pt x="8874" y="9292"/>
                  </a:cubicBezTo>
                  <a:lnTo>
                    <a:pt x="8874" y="9292"/>
                  </a:lnTo>
                  <a:cubicBezTo>
                    <a:pt x="8865" y="9412"/>
                    <a:pt x="8908" y="9529"/>
                    <a:pt x="8997" y="9618"/>
                  </a:cubicBezTo>
                  <a:lnTo>
                    <a:pt x="9992" y="10613"/>
                  </a:lnTo>
                  <a:cubicBezTo>
                    <a:pt x="10072" y="10693"/>
                    <a:pt x="10180" y="10739"/>
                    <a:pt x="10293" y="10739"/>
                  </a:cubicBezTo>
                  <a:cubicBezTo>
                    <a:pt x="10410" y="10739"/>
                    <a:pt x="10518" y="10693"/>
                    <a:pt x="10597" y="10613"/>
                  </a:cubicBezTo>
                  <a:cubicBezTo>
                    <a:pt x="10677" y="10533"/>
                    <a:pt x="10723" y="10425"/>
                    <a:pt x="10723" y="10309"/>
                  </a:cubicBezTo>
                  <a:cubicBezTo>
                    <a:pt x="10723" y="10195"/>
                    <a:pt x="10677" y="10088"/>
                    <a:pt x="10597" y="10005"/>
                  </a:cubicBezTo>
                  <a:lnTo>
                    <a:pt x="9602" y="9012"/>
                  </a:lnTo>
                  <a:cubicBezTo>
                    <a:pt x="9522" y="8930"/>
                    <a:pt x="9415" y="8883"/>
                    <a:pt x="9301" y="8883"/>
                  </a:cubicBezTo>
                  <a:lnTo>
                    <a:pt x="9273" y="8883"/>
                  </a:lnTo>
                  <a:cubicBezTo>
                    <a:pt x="9489" y="8635"/>
                    <a:pt x="9673" y="8361"/>
                    <a:pt x="9823" y="8066"/>
                  </a:cubicBezTo>
                  <a:cubicBezTo>
                    <a:pt x="9826" y="8079"/>
                    <a:pt x="9829" y="8091"/>
                    <a:pt x="9833" y="8097"/>
                  </a:cubicBezTo>
                  <a:cubicBezTo>
                    <a:pt x="9876" y="8205"/>
                    <a:pt x="9955" y="8284"/>
                    <a:pt x="10063" y="8331"/>
                  </a:cubicBezTo>
                  <a:lnTo>
                    <a:pt x="11359" y="8890"/>
                  </a:lnTo>
                  <a:cubicBezTo>
                    <a:pt x="11411" y="8911"/>
                    <a:pt x="11470" y="8923"/>
                    <a:pt x="11528" y="8923"/>
                  </a:cubicBezTo>
                  <a:cubicBezTo>
                    <a:pt x="11700" y="8923"/>
                    <a:pt x="11854" y="8819"/>
                    <a:pt x="11918" y="8662"/>
                  </a:cubicBezTo>
                  <a:cubicBezTo>
                    <a:pt x="11964" y="8558"/>
                    <a:pt x="11964" y="8438"/>
                    <a:pt x="11921" y="8337"/>
                  </a:cubicBezTo>
                  <a:cubicBezTo>
                    <a:pt x="11881" y="8229"/>
                    <a:pt x="11798" y="8146"/>
                    <a:pt x="11691" y="8100"/>
                  </a:cubicBezTo>
                  <a:lnTo>
                    <a:pt x="10398" y="7547"/>
                  </a:lnTo>
                  <a:cubicBezTo>
                    <a:pt x="10345" y="7524"/>
                    <a:pt x="10288" y="7512"/>
                    <a:pt x="10232" y="7512"/>
                  </a:cubicBezTo>
                  <a:cubicBezTo>
                    <a:pt x="10178" y="7512"/>
                    <a:pt x="10123" y="7523"/>
                    <a:pt x="10072" y="7544"/>
                  </a:cubicBezTo>
                  <a:cubicBezTo>
                    <a:pt x="10060" y="7547"/>
                    <a:pt x="10048" y="7556"/>
                    <a:pt x="10038" y="7560"/>
                  </a:cubicBezTo>
                  <a:cubicBezTo>
                    <a:pt x="10155" y="7219"/>
                    <a:pt x="10229" y="6856"/>
                    <a:pt x="10247" y="6481"/>
                  </a:cubicBezTo>
                  <a:cubicBezTo>
                    <a:pt x="10324" y="6580"/>
                    <a:pt x="10447" y="6641"/>
                    <a:pt x="10582" y="6641"/>
                  </a:cubicBezTo>
                  <a:lnTo>
                    <a:pt x="11992" y="6641"/>
                  </a:lnTo>
                  <a:cubicBezTo>
                    <a:pt x="12225" y="6641"/>
                    <a:pt x="12419" y="6451"/>
                    <a:pt x="12419" y="6217"/>
                  </a:cubicBezTo>
                  <a:cubicBezTo>
                    <a:pt x="12434" y="5987"/>
                    <a:pt x="12241" y="5793"/>
                    <a:pt x="12007" y="5793"/>
                  </a:cubicBezTo>
                  <a:lnTo>
                    <a:pt x="10597" y="5793"/>
                  </a:lnTo>
                  <a:cubicBezTo>
                    <a:pt x="10459" y="5793"/>
                    <a:pt x="10336" y="5858"/>
                    <a:pt x="10260" y="5959"/>
                  </a:cubicBezTo>
                  <a:cubicBezTo>
                    <a:pt x="10238" y="5609"/>
                    <a:pt x="10167" y="5274"/>
                    <a:pt x="10060" y="4958"/>
                  </a:cubicBezTo>
                  <a:lnTo>
                    <a:pt x="10060" y="4958"/>
                  </a:lnTo>
                  <a:cubicBezTo>
                    <a:pt x="10124" y="4998"/>
                    <a:pt x="10201" y="5022"/>
                    <a:pt x="10287" y="5022"/>
                  </a:cubicBezTo>
                  <a:cubicBezTo>
                    <a:pt x="10339" y="5022"/>
                    <a:pt x="10395" y="5010"/>
                    <a:pt x="10444" y="4992"/>
                  </a:cubicBezTo>
                  <a:lnTo>
                    <a:pt x="11752" y="4469"/>
                  </a:lnTo>
                  <a:cubicBezTo>
                    <a:pt x="11974" y="4380"/>
                    <a:pt x="12081" y="4131"/>
                    <a:pt x="11992" y="3913"/>
                  </a:cubicBezTo>
                  <a:cubicBezTo>
                    <a:pt x="11924" y="3745"/>
                    <a:pt x="11764" y="3642"/>
                    <a:pt x="11595" y="3642"/>
                  </a:cubicBezTo>
                  <a:cubicBezTo>
                    <a:pt x="11542" y="3642"/>
                    <a:pt x="11488" y="3653"/>
                    <a:pt x="11436" y="3674"/>
                  </a:cubicBezTo>
                  <a:lnTo>
                    <a:pt x="10124" y="4196"/>
                  </a:lnTo>
                  <a:cubicBezTo>
                    <a:pt x="10017" y="4239"/>
                    <a:pt x="9937" y="4319"/>
                    <a:pt x="9891" y="4426"/>
                  </a:cubicBezTo>
                  <a:cubicBezTo>
                    <a:pt x="9885" y="4451"/>
                    <a:pt x="9876" y="4469"/>
                    <a:pt x="9866" y="4491"/>
                  </a:cubicBezTo>
                  <a:cubicBezTo>
                    <a:pt x="9700" y="4147"/>
                    <a:pt x="9482" y="3827"/>
                    <a:pt x="9230" y="3545"/>
                  </a:cubicBezTo>
                  <a:lnTo>
                    <a:pt x="9230" y="3545"/>
                  </a:lnTo>
                  <a:cubicBezTo>
                    <a:pt x="9258" y="3548"/>
                    <a:pt x="9283" y="3551"/>
                    <a:pt x="9310" y="3551"/>
                  </a:cubicBezTo>
                  <a:cubicBezTo>
                    <a:pt x="9427" y="3551"/>
                    <a:pt x="9535" y="3505"/>
                    <a:pt x="9614" y="3425"/>
                  </a:cubicBezTo>
                  <a:lnTo>
                    <a:pt x="10610" y="2427"/>
                  </a:lnTo>
                  <a:cubicBezTo>
                    <a:pt x="10690" y="2347"/>
                    <a:pt x="10736" y="2239"/>
                    <a:pt x="10736" y="2123"/>
                  </a:cubicBezTo>
                  <a:cubicBezTo>
                    <a:pt x="10736" y="2009"/>
                    <a:pt x="10690" y="1901"/>
                    <a:pt x="10610" y="1818"/>
                  </a:cubicBezTo>
                  <a:cubicBezTo>
                    <a:pt x="10527" y="1737"/>
                    <a:pt x="10417" y="1696"/>
                    <a:pt x="10307" y="1696"/>
                  </a:cubicBezTo>
                  <a:cubicBezTo>
                    <a:pt x="10197" y="1696"/>
                    <a:pt x="10086" y="1737"/>
                    <a:pt x="10001" y="1818"/>
                  </a:cubicBezTo>
                  <a:lnTo>
                    <a:pt x="9006" y="2814"/>
                  </a:lnTo>
                  <a:cubicBezTo>
                    <a:pt x="8905" y="2918"/>
                    <a:pt x="8865" y="3069"/>
                    <a:pt x="8893" y="3201"/>
                  </a:cubicBezTo>
                  <a:cubicBezTo>
                    <a:pt x="8628" y="2967"/>
                    <a:pt x="8330" y="2768"/>
                    <a:pt x="8008" y="2608"/>
                  </a:cubicBezTo>
                  <a:cubicBezTo>
                    <a:pt x="8152" y="2583"/>
                    <a:pt x="8275" y="2488"/>
                    <a:pt x="8330" y="2353"/>
                  </a:cubicBezTo>
                  <a:lnTo>
                    <a:pt x="8890" y="1060"/>
                  </a:lnTo>
                  <a:cubicBezTo>
                    <a:pt x="8982" y="845"/>
                    <a:pt x="8880" y="590"/>
                    <a:pt x="8662" y="498"/>
                  </a:cubicBezTo>
                  <a:cubicBezTo>
                    <a:pt x="8608" y="475"/>
                    <a:pt x="8551" y="464"/>
                    <a:pt x="8495" y="464"/>
                  </a:cubicBezTo>
                  <a:cubicBezTo>
                    <a:pt x="8328" y="464"/>
                    <a:pt x="8169" y="561"/>
                    <a:pt x="8100" y="725"/>
                  </a:cubicBezTo>
                  <a:lnTo>
                    <a:pt x="7547" y="2018"/>
                  </a:lnTo>
                  <a:cubicBezTo>
                    <a:pt x="7501" y="2123"/>
                    <a:pt x="7501" y="2242"/>
                    <a:pt x="7544" y="2347"/>
                  </a:cubicBezTo>
                  <a:cubicBezTo>
                    <a:pt x="7556" y="2371"/>
                    <a:pt x="7572" y="2399"/>
                    <a:pt x="7587" y="2427"/>
                  </a:cubicBezTo>
                  <a:cubicBezTo>
                    <a:pt x="7225" y="2295"/>
                    <a:pt x="6841" y="2215"/>
                    <a:pt x="6448" y="2196"/>
                  </a:cubicBezTo>
                  <a:cubicBezTo>
                    <a:pt x="6564" y="2120"/>
                    <a:pt x="6647" y="1984"/>
                    <a:pt x="6647" y="1834"/>
                  </a:cubicBezTo>
                  <a:lnTo>
                    <a:pt x="6647" y="427"/>
                  </a:lnTo>
                  <a:cubicBezTo>
                    <a:pt x="6647" y="190"/>
                    <a:pt x="6454" y="0"/>
                    <a:pt x="6220" y="0"/>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 name="Google Shape;1577;p48"/>
            <p:cNvSpPr/>
            <p:nvPr/>
          </p:nvSpPr>
          <p:spPr>
            <a:xfrm>
              <a:off x="172689"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 name="Google Shape;1578;p48"/>
            <p:cNvSpPr/>
            <p:nvPr/>
          </p:nvSpPr>
          <p:spPr>
            <a:xfrm>
              <a:off x="484856" y="3128609"/>
              <a:ext cx="312171" cy="624423"/>
            </a:xfrm>
            <a:custGeom>
              <a:avLst/>
              <a:gdLst/>
              <a:ahLst/>
              <a:cxnLst/>
              <a:rect l="l" t="t" r="r" b="b"/>
              <a:pathLst>
                <a:path w="3898" h="7797" extrusionOk="0">
                  <a:moveTo>
                    <a:pt x="0" y="1"/>
                  </a:moveTo>
                  <a:lnTo>
                    <a:pt x="0" y="7797"/>
                  </a:lnTo>
                  <a:cubicBezTo>
                    <a:pt x="2153" y="7797"/>
                    <a:pt x="3898" y="6049"/>
                    <a:pt x="3898" y="3899"/>
                  </a:cubicBezTo>
                  <a:cubicBezTo>
                    <a:pt x="3898" y="1746"/>
                    <a:pt x="215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 name="Google Shape;1579;p48"/>
            <p:cNvSpPr/>
            <p:nvPr/>
          </p:nvSpPr>
          <p:spPr>
            <a:xfrm>
              <a:off x="462913" y="2952983"/>
              <a:ext cx="43887" cy="156806"/>
            </a:xfrm>
            <a:custGeom>
              <a:avLst/>
              <a:gdLst/>
              <a:ahLst/>
              <a:cxnLst/>
              <a:rect l="l" t="t" r="r" b="b"/>
              <a:pathLst>
                <a:path w="548" h="1958" extrusionOk="0">
                  <a:moveTo>
                    <a:pt x="274" y="1"/>
                  </a:moveTo>
                  <a:cubicBezTo>
                    <a:pt x="123" y="1"/>
                    <a:pt x="1" y="124"/>
                    <a:pt x="1" y="274"/>
                  </a:cubicBezTo>
                  <a:lnTo>
                    <a:pt x="1" y="1684"/>
                  </a:lnTo>
                  <a:cubicBezTo>
                    <a:pt x="1" y="1835"/>
                    <a:pt x="123" y="1957"/>
                    <a:pt x="274" y="1957"/>
                  </a:cubicBezTo>
                  <a:cubicBezTo>
                    <a:pt x="425" y="1957"/>
                    <a:pt x="547" y="1835"/>
                    <a:pt x="547" y="1684"/>
                  </a:cubicBezTo>
                  <a:lnTo>
                    <a:pt x="547" y="274"/>
                  </a:lnTo>
                  <a:cubicBezTo>
                    <a:pt x="547" y="124"/>
                    <a:pt x="425"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 name="Google Shape;1580;p48"/>
            <p:cNvSpPr/>
            <p:nvPr/>
          </p:nvSpPr>
          <p:spPr>
            <a:xfrm>
              <a:off x="462913" y="3767285"/>
              <a:ext cx="43887" cy="156726"/>
            </a:xfrm>
            <a:custGeom>
              <a:avLst/>
              <a:gdLst/>
              <a:ahLst/>
              <a:cxnLst/>
              <a:rect l="l" t="t" r="r" b="b"/>
              <a:pathLst>
                <a:path w="548" h="1957" extrusionOk="0">
                  <a:moveTo>
                    <a:pt x="274" y="0"/>
                  </a:moveTo>
                  <a:cubicBezTo>
                    <a:pt x="123" y="0"/>
                    <a:pt x="1" y="123"/>
                    <a:pt x="1" y="274"/>
                  </a:cubicBezTo>
                  <a:lnTo>
                    <a:pt x="1" y="1683"/>
                  </a:lnTo>
                  <a:cubicBezTo>
                    <a:pt x="1" y="1834"/>
                    <a:pt x="123" y="1957"/>
                    <a:pt x="274" y="1957"/>
                  </a:cubicBezTo>
                  <a:cubicBezTo>
                    <a:pt x="425" y="1957"/>
                    <a:pt x="547" y="1834"/>
                    <a:pt x="547" y="1683"/>
                  </a:cubicBezTo>
                  <a:lnTo>
                    <a:pt x="547" y="274"/>
                  </a:lnTo>
                  <a:cubicBezTo>
                    <a:pt x="547" y="123"/>
                    <a:pt x="425" y="0"/>
                    <a:pt x="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 name="Google Shape;1581;p48"/>
            <p:cNvSpPr/>
            <p:nvPr/>
          </p:nvSpPr>
          <p:spPr>
            <a:xfrm>
              <a:off x="813681" y="3416674"/>
              <a:ext cx="156806" cy="43887"/>
            </a:xfrm>
            <a:custGeom>
              <a:avLst/>
              <a:gdLst/>
              <a:ahLst/>
              <a:cxnLst/>
              <a:rect l="l" t="t" r="r" b="b"/>
              <a:pathLst>
                <a:path w="1958" h="548" extrusionOk="0">
                  <a:moveTo>
                    <a:pt x="274" y="1"/>
                  </a:moveTo>
                  <a:cubicBezTo>
                    <a:pt x="124" y="1"/>
                    <a:pt x="1" y="124"/>
                    <a:pt x="1" y="274"/>
                  </a:cubicBezTo>
                  <a:cubicBezTo>
                    <a:pt x="1" y="425"/>
                    <a:pt x="124" y="548"/>
                    <a:pt x="274" y="548"/>
                  </a:cubicBezTo>
                  <a:lnTo>
                    <a:pt x="1684" y="548"/>
                  </a:lnTo>
                  <a:cubicBezTo>
                    <a:pt x="1835" y="548"/>
                    <a:pt x="1958" y="425"/>
                    <a:pt x="1958" y="274"/>
                  </a:cubicBezTo>
                  <a:cubicBezTo>
                    <a:pt x="1958" y="124"/>
                    <a:pt x="1835"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 name="Google Shape;1582;p48"/>
            <p:cNvSpPr/>
            <p:nvPr/>
          </p:nvSpPr>
          <p:spPr>
            <a:xfrm>
              <a:off x="-774" y="3416674"/>
              <a:ext cx="156566" cy="43887"/>
            </a:xfrm>
            <a:custGeom>
              <a:avLst/>
              <a:gdLst/>
              <a:ahLst/>
              <a:cxnLst/>
              <a:rect l="l" t="t" r="r" b="b"/>
              <a:pathLst>
                <a:path w="1955" h="548" extrusionOk="0">
                  <a:moveTo>
                    <a:pt x="274" y="1"/>
                  </a:moveTo>
                  <a:cubicBezTo>
                    <a:pt x="123" y="1"/>
                    <a:pt x="0" y="124"/>
                    <a:pt x="0" y="274"/>
                  </a:cubicBezTo>
                  <a:cubicBezTo>
                    <a:pt x="0" y="425"/>
                    <a:pt x="123" y="548"/>
                    <a:pt x="274" y="548"/>
                  </a:cubicBezTo>
                  <a:lnTo>
                    <a:pt x="1684" y="548"/>
                  </a:lnTo>
                  <a:cubicBezTo>
                    <a:pt x="1837" y="548"/>
                    <a:pt x="1954" y="425"/>
                    <a:pt x="1954" y="274"/>
                  </a:cubicBezTo>
                  <a:cubicBezTo>
                    <a:pt x="1954" y="124"/>
                    <a:pt x="1831" y="1"/>
                    <a:pt x="16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 name="Google Shape;1583;p48"/>
            <p:cNvSpPr/>
            <p:nvPr/>
          </p:nvSpPr>
          <p:spPr>
            <a:xfrm>
              <a:off x="708691" y="3088727"/>
              <a:ext cx="127976" cy="123651"/>
            </a:xfrm>
            <a:custGeom>
              <a:avLst/>
              <a:gdLst/>
              <a:ahLst/>
              <a:cxnLst/>
              <a:rect l="l" t="t" r="r" b="b"/>
              <a:pathLst>
                <a:path w="1598" h="1544" extrusionOk="0">
                  <a:moveTo>
                    <a:pt x="1295" y="1"/>
                  </a:moveTo>
                  <a:cubicBezTo>
                    <a:pt x="1224" y="1"/>
                    <a:pt x="1154" y="27"/>
                    <a:pt x="1100" y="81"/>
                  </a:cubicBezTo>
                  <a:lnTo>
                    <a:pt x="108" y="1076"/>
                  </a:lnTo>
                  <a:cubicBezTo>
                    <a:pt x="0" y="1184"/>
                    <a:pt x="0" y="1356"/>
                    <a:pt x="108" y="1463"/>
                  </a:cubicBezTo>
                  <a:cubicBezTo>
                    <a:pt x="160" y="1516"/>
                    <a:pt x="234" y="1543"/>
                    <a:pt x="304" y="1543"/>
                  </a:cubicBezTo>
                  <a:cubicBezTo>
                    <a:pt x="372" y="1543"/>
                    <a:pt x="443" y="1516"/>
                    <a:pt x="495" y="1463"/>
                  </a:cubicBezTo>
                  <a:lnTo>
                    <a:pt x="1490" y="468"/>
                  </a:lnTo>
                  <a:cubicBezTo>
                    <a:pt x="1598" y="361"/>
                    <a:pt x="1598" y="189"/>
                    <a:pt x="1490" y="81"/>
                  </a:cubicBezTo>
                  <a:cubicBezTo>
                    <a:pt x="1436" y="27"/>
                    <a:pt x="1366"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 name="Google Shape;1584;p48"/>
            <p:cNvSpPr/>
            <p:nvPr/>
          </p:nvSpPr>
          <p:spPr>
            <a:xfrm>
              <a:off x="132807" y="3664616"/>
              <a:ext cx="127976" cy="123651"/>
            </a:xfrm>
            <a:custGeom>
              <a:avLst/>
              <a:gdLst/>
              <a:ahLst/>
              <a:cxnLst/>
              <a:rect l="l" t="t" r="r" b="b"/>
              <a:pathLst>
                <a:path w="1598" h="1544" extrusionOk="0">
                  <a:moveTo>
                    <a:pt x="1295" y="0"/>
                  </a:moveTo>
                  <a:cubicBezTo>
                    <a:pt x="1224" y="0"/>
                    <a:pt x="1154" y="27"/>
                    <a:pt x="1100" y="81"/>
                  </a:cubicBezTo>
                  <a:lnTo>
                    <a:pt x="108" y="1076"/>
                  </a:lnTo>
                  <a:cubicBezTo>
                    <a:pt x="0" y="1184"/>
                    <a:pt x="0" y="1356"/>
                    <a:pt x="108" y="1463"/>
                  </a:cubicBezTo>
                  <a:cubicBezTo>
                    <a:pt x="160" y="1519"/>
                    <a:pt x="234" y="1543"/>
                    <a:pt x="301" y="1543"/>
                  </a:cubicBezTo>
                  <a:cubicBezTo>
                    <a:pt x="372" y="1543"/>
                    <a:pt x="440" y="1519"/>
                    <a:pt x="495" y="1463"/>
                  </a:cubicBezTo>
                  <a:lnTo>
                    <a:pt x="1490" y="468"/>
                  </a:lnTo>
                  <a:cubicBezTo>
                    <a:pt x="1598" y="361"/>
                    <a:pt x="1598" y="189"/>
                    <a:pt x="1490" y="81"/>
                  </a:cubicBezTo>
                  <a:cubicBezTo>
                    <a:pt x="1436" y="27"/>
                    <a:pt x="1366" y="0"/>
                    <a:pt x="1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 name="Google Shape;1585;p48"/>
            <p:cNvSpPr/>
            <p:nvPr/>
          </p:nvSpPr>
          <p:spPr>
            <a:xfrm>
              <a:off x="708691" y="3664616"/>
              <a:ext cx="128216" cy="123651"/>
            </a:xfrm>
            <a:custGeom>
              <a:avLst/>
              <a:gdLst/>
              <a:ahLst/>
              <a:cxnLst/>
              <a:rect l="l" t="t" r="r" b="b"/>
              <a:pathLst>
                <a:path w="1601" h="1544" extrusionOk="0">
                  <a:moveTo>
                    <a:pt x="301" y="0"/>
                  </a:moveTo>
                  <a:cubicBezTo>
                    <a:pt x="231" y="0"/>
                    <a:pt x="162" y="27"/>
                    <a:pt x="108" y="81"/>
                  </a:cubicBezTo>
                  <a:cubicBezTo>
                    <a:pt x="0" y="189"/>
                    <a:pt x="0" y="361"/>
                    <a:pt x="108" y="468"/>
                  </a:cubicBezTo>
                  <a:lnTo>
                    <a:pt x="1106" y="1463"/>
                  </a:lnTo>
                  <a:cubicBezTo>
                    <a:pt x="1155" y="1519"/>
                    <a:pt x="1229" y="1543"/>
                    <a:pt x="1297" y="1543"/>
                  </a:cubicBezTo>
                  <a:cubicBezTo>
                    <a:pt x="1367" y="1543"/>
                    <a:pt x="1441" y="1519"/>
                    <a:pt x="1493" y="1463"/>
                  </a:cubicBezTo>
                  <a:cubicBezTo>
                    <a:pt x="1601" y="1356"/>
                    <a:pt x="1601" y="1184"/>
                    <a:pt x="1493" y="1076"/>
                  </a:cubicBezTo>
                  <a:lnTo>
                    <a:pt x="495" y="81"/>
                  </a:lnTo>
                  <a:cubicBezTo>
                    <a:pt x="441" y="27"/>
                    <a:pt x="371" y="0"/>
                    <a:pt x="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 name="Google Shape;1586;p48"/>
            <p:cNvSpPr/>
            <p:nvPr/>
          </p:nvSpPr>
          <p:spPr>
            <a:xfrm>
              <a:off x="132326" y="3088727"/>
              <a:ext cx="128456" cy="123651"/>
            </a:xfrm>
            <a:custGeom>
              <a:avLst/>
              <a:gdLst/>
              <a:ahLst/>
              <a:cxnLst/>
              <a:rect l="l" t="t" r="r" b="b"/>
              <a:pathLst>
                <a:path w="1604" h="1544" extrusionOk="0">
                  <a:moveTo>
                    <a:pt x="303" y="1"/>
                  </a:moveTo>
                  <a:cubicBezTo>
                    <a:pt x="232" y="1"/>
                    <a:pt x="162" y="27"/>
                    <a:pt x="108" y="81"/>
                  </a:cubicBezTo>
                  <a:cubicBezTo>
                    <a:pt x="0" y="189"/>
                    <a:pt x="0" y="361"/>
                    <a:pt x="108" y="468"/>
                  </a:cubicBezTo>
                  <a:lnTo>
                    <a:pt x="1106" y="1463"/>
                  </a:lnTo>
                  <a:cubicBezTo>
                    <a:pt x="1161" y="1516"/>
                    <a:pt x="1235" y="1543"/>
                    <a:pt x="1303" y="1543"/>
                  </a:cubicBezTo>
                  <a:cubicBezTo>
                    <a:pt x="1376" y="1543"/>
                    <a:pt x="1444" y="1516"/>
                    <a:pt x="1496" y="1463"/>
                  </a:cubicBezTo>
                  <a:cubicBezTo>
                    <a:pt x="1604" y="1356"/>
                    <a:pt x="1604" y="1184"/>
                    <a:pt x="1496" y="1076"/>
                  </a:cubicBezTo>
                  <a:lnTo>
                    <a:pt x="498" y="81"/>
                  </a:lnTo>
                  <a:cubicBezTo>
                    <a:pt x="444" y="27"/>
                    <a:pt x="373" y="1"/>
                    <a:pt x="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 name="Google Shape;1587;p48"/>
            <p:cNvSpPr/>
            <p:nvPr/>
          </p:nvSpPr>
          <p:spPr>
            <a:xfrm>
              <a:off x="597935" y="2990143"/>
              <a:ext cx="94100" cy="147917"/>
            </a:xfrm>
            <a:custGeom>
              <a:avLst/>
              <a:gdLst/>
              <a:ahLst/>
              <a:cxnLst/>
              <a:rect l="l" t="t" r="r" b="b"/>
              <a:pathLst>
                <a:path w="1175" h="1847" extrusionOk="0">
                  <a:moveTo>
                    <a:pt x="866" y="1"/>
                  </a:moveTo>
                  <a:cubicBezTo>
                    <a:pt x="760" y="1"/>
                    <a:pt x="658" y="63"/>
                    <a:pt x="612" y="166"/>
                  </a:cubicBezTo>
                  <a:lnTo>
                    <a:pt x="59" y="1463"/>
                  </a:lnTo>
                  <a:cubicBezTo>
                    <a:pt x="1" y="1601"/>
                    <a:pt x="65" y="1761"/>
                    <a:pt x="204" y="1822"/>
                  </a:cubicBezTo>
                  <a:cubicBezTo>
                    <a:pt x="238" y="1837"/>
                    <a:pt x="277" y="1847"/>
                    <a:pt x="311" y="1847"/>
                  </a:cubicBezTo>
                  <a:cubicBezTo>
                    <a:pt x="419" y="1847"/>
                    <a:pt x="520" y="1785"/>
                    <a:pt x="563" y="1678"/>
                  </a:cubicBezTo>
                  <a:lnTo>
                    <a:pt x="1116" y="381"/>
                  </a:lnTo>
                  <a:cubicBezTo>
                    <a:pt x="1174" y="243"/>
                    <a:pt x="1110" y="84"/>
                    <a:pt x="972" y="22"/>
                  </a:cubicBezTo>
                  <a:cubicBezTo>
                    <a:pt x="937" y="7"/>
                    <a:pt x="901" y="1"/>
                    <a:pt x="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 name="Google Shape;1588;p48"/>
            <p:cNvSpPr/>
            <p:nvPr/>
          </p:nvSpPr>
          <p:spPr>
            <a:xfrm>
              <a:off x="277198" y="3738935"/>
              <a:ext cx="94020" cy="147677"/>
            </a:xfrm>
            <a:custGeom>
              <a:avLst/>
              <a:gdLst/>
              <a:ahLst/>
              <a:cxnLst/>
              <a:rect l="l" t="t" r="r" b="b"/>
              <a:pathLst>
                <a:path w="1174" h="1844" extrusionOk="0">
                  <a:moveTo>
                    <a:pt x="865" y="1"/>
                  </a:moveTo>
                  <a:cubicBezTo>
                    <a:pt x="759" y="1"/>
                    <a:pt x="658" y="63"/>
                    <a:pt x="612" y="167"/>
                  </a:cubicBezTo>
                  <a:lnTo>
                    <a:pt x="59" y="1460"/>
                  </a:lnTo>
                  <a:cubicBezTo>
                    <a:pt x="0" y="1598"/>
                    <a:pt x="65" y="1761"/>
                    <a:pt x="203" y="1822"/>
                  </a:cubicBezTo>
                  <a:cubicBezTo>
                    <a:pt x="240" y="1838"/>
                    <a:pt x="277" y="1844"/>
                    <a:pt x="311" y="1844"/>
                  </a:cubicBezTo>
                  <a:cubicBezTo>
                    <a:pt x="418" y="1844"/>
                    <a:pt x="520" y="1779"/>
                    <a:pt x="566" y="1675"/>
                  </a:cubicBezTo>
                  <a:lnTo>
                    <a:pt x="1119" y="382"/>
                  </a:lnTo>
                  <a:cubicBezTo>
                    <a:pt x="1174" y="244"/>
                    <a:pt x="1109" y="84"/>
                    <a:pt x="971" y="22"/>
                  </a:cubicBezTo>
                  <a:cubicBezTo>
                    <a:pt x="937" y="8"/>
                    <a:pt x="901" y="1"/>
                    <a:pt x="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 name="Google Shape;1589;p48"/>
            <p:cNvSpPr/>
            <p:nvPr/>
          </p:nvSpPr>
          <p:spPr>
            <a:xfrm>
              <a:off x="782449" y="3554500"/>
              <a:ext cx="153603" cy="88334"/>
            </a:xfrm>
            <a:custGeom>
              <a:avLst/>
              <a:gdLst/>
              <a:ahLst/>
              <a:cxnLst/>
              <a:rect l="l" t="t" r="r" b="b"/>
              <a:pathLst>
                <a:path w="1918" h="1103" extrusionOk="0">
                  <a:moveTo>
                    <a:pt x="313" y="0"/>
                  </a:moveTo>
                  <a:cubicBezTo>
                    <a:pt x="207" y="0"/>
                    <a:pt x="105" y="62"/>
                    <a:pt x="59" y="166"/>
                  </a:cubicBezTo>
                  <a:cubicBezTo>
                    <a:pt x="1" y="304"/>
                    <a:pt x="65" y="467"/>
                    <a:pt x="204" y="528"/>
                  </a:cubicBezTo>
                  <a:lnTo>
                    <a:pt x="1497" y="1081"/>
                  </a:lnTo>
                  <a:cubicBezTo>
                    <a:pt x="1534" y="1097"/>
                    <a:pt x="1570" y="1103"/>
                    <a:pt x="1604" y="1103"/>
                  </a:cubicBezTo>
                  <a:cubicBezTo>
                    <a:pt x="1712" y="1103"/>
                    <a:pt x="1813" y="1041"/>
                    <a:pt x="1859" y="934"/>
                  </a:cubicBezTo>
                  <a:cubicBezTo>
                    <a:pt x="1918" y="796"/>
                    <a:pt x="1850" y="636"/>
                    <a:pt x="1712" y="575"/>
                  </a:cubicBezTo>
                  <a:lnTo>
                    <a:pt x="419" y="22"/>
                  </a:lnTo>
                  <a:cubicBezTo>
                    <a:pt x="384" y="7"/>
                    <a:pt x="348" y="0"/>
                    <a:pt x="3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 name="Google Shape;1590;p48"/>
            <p:cNvSpPr/>
            <p:nvPr/>
          </p:nvSpPr>
          <p:spPr>
            <a:xfrm>
              <a:off x="33663" y="3234001"/>
              <a:ext cx="153603" cy="88574"/>
            </a:xfrm>
            <a:custGeom>
              <a:avLst/>
              <a:gdLst/>
              <a:ahLst/>
              <a:cxnLst/>
              <a:rect l="l" t="t" r="r" b="b"/>
              <a:pathLst>
                <a:path w="1918" h="1106" extrusionOk="0">
                  <a:moveTo>
                    <a:pt x="315" y="0"/>
                  </a:moveTo>
                  <a:cubicBezTo>
                    <a:pt x="208" y="0"/>
                    <a:pt x="105" y="64"/>
                    <a:pt x="59" y="169"/>
                  </a:cubicBezTo>
                  <a:cubicBezTo>
                    <a:pt x="0" y="307"/>
                    <a:pt x="65" y="467"/>
                    <a:pt x="203" y="528"/>
                  </a:cubicBezTo>
                  <a:lnTo>
                    <a:pt x="1499" y="1081"/>
                  </a:lnTo>
                  <a:cubicBezTo>
                    <a:pt x="1533" y="1096"/>
                    <a:pt x="1570" y="1105"/>
                    <a:pt x="1607" y="1105"/>
                  </a:cubicBezTo>
                  <a:cubicBezTo>
                    <a:pt x="1715" y="1105"/>
                    <a:pt x="1813" y="1038"/>
                    <a:pt x="1859" y="937"/>
                  </a:cubicBezTo>
                  <a:cubicBezTo>
                    <a:pt x="1917" y="798"/>
                    <a:pt x="1853" y="636"/>
                    <a:pt x="1715" y="574"/>
                  </a:cubicBezTo>
                  <a:lnTo>
                    <a:pt x="418" y="21"/>
                  </a:lnTo>
                  <a:cubicBezTo>
                    <a:pt x="384" y="7"/>
                    <a:pt x="349" y="0"/>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 name="Google Shape;1591;p48"/>
            <p:cNvSpPr/>
            <p:nvPr/>
          </p:nvSpPr>
          <p:spPr>
            <a:xfrm>
              <a:off x="785412" y="3244172"/>
              <a:ext cx="155045" cy="86011"/>
            </a:xfrm>
            <a:custGeom>
              <a:avLst/>
              <a:gdLst/>
              <a:ahLst/>
              <a:cxnLst/>
              <a:rect l="l" t="t" r="r" b="b"/>
              <a:pathLst>
                <a:path w="1936" h="1074" extrusionOk="0">
                  <a:moveTo>
                    <a:pt x="1624" y="1"/>
                  </a:moveTo>
                  <a:cubicBezTo>
                    <a:pt x="1590" y="1"/>
                    <a:pt x="1555" y="7"/>
                    <a:pt x="1521" y="20"/>
                  </a:cubicBezTo>
                  <a:lnTo>
                    <a:pt x="213" y="542"/>
                  </a:lnTo>
                  <a:cubicBezTo>
                    <a:pt x="71" y="601"/>
                    <a:pt x="1" y="757"/>
                    <a:pt x="59" y="902"/>
                  </a:cubicBezTo>
                  <a:cubicBezTo>
                    <a:pt x="102" y="1009"/>
                    <a:pt x="206" y="1074"/>
                    <a:pt x="314" y="1074"/>
                  </a:cubicBezTo>
                  <a:cubicBezTo>
                    <a:pt x="348" y="1074"/>
                    <a:pt x="382" y="1064"/>
                    <a:pt x="415" y="1055"/>
                  </a:cubicBezTo>
                  <a:lnTo>
                    <a:pt x="1727" y="533"/>
                  </a:lnTo>
                  <a:cubicBezTo>
                    <a:pt x="1868" y="475"/>
                    <a:pt x="1936" y="318"/>
                    <a:pt x="1881" y="174"/>
                  </a:cubicBezTo>
                  <a:cubicBezTo>
                    <a:pt x="1836" y="66"/>
                    <a:pt x="1734" y="1"/>
                    <a:pt x="1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 name="Google Shape;1592;p48"/>
            <p:cNvSpPr/>
            <p:nvPr/>
          </p:nvSpPr>
          <p:spPr>
            <a:xfrm>
              <a:off x="29258" y="3546812"/>
              <a:ext cx="155285" cy="85931"/>
            </a:xfrm>
            <a:custGeom>
              <a:avLst/>
              <a:gdLst/>
              <a:ahLst/>
              <a:cxnLst/>
              <a:rect l="l" t="t" r="r" b="b"/>
              <a:pathLst>
                <a:path w="1939" h="1073" extrusionOk="0">
                  <a:moveTo>
                    <a:pt x="1625" y="0"/>
                  </a:moveTo>
                  <a:cubicBezTo>
                    <a:pt x="1591" y="0"/>
                    <a:pt x="1557" y="6"/>
                    <a:pt x="1524" y="19"/>
                  </a:cubicBezTo>
                  <a:lnTo>
                    <a:pt x="212" y="542"/>
                  </a:lnTo>
                  <a:cubicBezTo>
                    <a:pt x="71" y="600"/>
                    <a:pt x="0" y="757"/>
                    <a:pt x="59" y="901"/>
                  </a:cubicBezTo>
                  <a:cubicBezTo>
                    <a:pt x="102" y="1008"/>
                    <a:pt x="206" y="1073"/>
                    <a:pt x="314" y="1073"/>
                  </a:cubicBezTo>
                  <a:cubicBezTo>
                    <a:pt x="347" y="1073"/>
                    <a:pt x="381" y="1064"/>
                    <a:pt x="415" y="1054"/>
                  </a:cubicBezTo>
                  <a:lnTo>
                    <a:pt x="1727" y="532"/>
                  </a:lnTo>
                  <a:cubicBezTo>
                    <a:pt x="1868" y="474"/>
                    <a:pt x="1938" y="317"/>
                    <a:pt x="1880" y="173"/>
                  </a:cubicBezTo>
                  <a:cubicBezTo>
                    <a:pt x="1836" y="65"/>
                    <a:pt x="1734" y="0"/>
                    <a:pt x="16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 name="Google Shape;1593;p48"/>
            <p:cNvSpPr/>
            <p:nvPr/>
          </p:nvSpPr>
          <p:spPr>
            <a:xfrm>
              <a:off x="590087" y="3741738"/>
              <a:ext cx="92098" cy="149118"/>
            </a:xfrm>
            <a:custGeom>
              <a:avLst/>
              <a:gdLst/>
              <a:ahLst/>
              <a:cxnLst/>
              <a:rect l="l" t="t" r="r" b="b"/>
              <a:pathLst>
                <a:path w="1150" h="1862" extrusionOk="0">
                  <a:moveTo>
                    <a:pt x="315" y="1"/>
                  </a:moveTo>
                  <a:cubicBezTo>
                    <a:pt x="281" y="1"/>
                    <a:pt x="246" y="7"/>
                    <a:pt x="213" y="21"/>
                  </a:cubicBezTo>
                  <a:cubicBezTo>
                    <a:pt x="71" y="80"/>
                    <a:pt x="1" y="236"/>
                    <a:pt x="59" y="378"/>
                  </a:cubicBezTo>
                  <a:lnTo>
                    <a:pt x="581" y="1686"/>
                  </a:lnTo>
                  <a:cubicBezTo>
                    <a:pt x="624" y="1794"/>
                    <a:pt x="729" y="1861"/>
                    <a:pt x="836" y="1861"/>
                  </a:cubicBezTo>
                  <a:cubicBezTo>
                    <a:pt x="870" y="1861"/>
                    <a:pt x="904" y="1855"/>
                    <a:pt x="941" y="1840"/>
                  </a:cubicBezTo>
                  <a:cubicBezTo>
                    <a:pt x="1082" y="1784"/>
                    <a:pt x="1150" y="1625"/>
                    <a:pt x="1094" y="1483"/>
                  </a:cubicBezTo>
                  <a:lnTo>
                    <a:pt x="569" y="175"/>
                  </a:lnTo>
                  <a:cubicBezTo>
                    <a:pt x="527" y="67"/>
                    <a:pt x="424"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 name="Google Shape;1594;p48"/>
            <p:cNvSpPr/>
            <p:nvPr/>
          </p:nvSpPr>
          <p:spPr>
            <a:xfrm>
              <a:off x="287769" y="2985898"/>
              <a:ext cx="91857" cy="148958"/>
            </a:xfrm>
            <a:custGeom>
              <a:avLst/>
              <a:gdLst/>
              <a:ahLst/>
              <a:cxnLst/>
              <a:rect l="l" t="t" r="r" b="b"/>
              <a:pathLst>
                <a:path w="1147" h="1860" extrusionOk="0">
                  <a:moveTo>
                    <a:pt x="311" y="1"/>
                  </a:moveTo>
                  <a:cubicBezTo>
                    <a:pt x="277" y="1"/>
                    <a:pt x="243" y="7"/>
                    <a:pt x="209" y="20"/>
                  </a:cubicBezTo>
                  <a:cubicBezTo>
                    <a:pt x="68" y="78"/>
                    <a:pt x="1" y="235"/>
                    <a:pt x="56" y="379"/>
                  </a:cubicBezTo>
                  <a:lnTo>
                    <a:pt x="578" y="1688"/>
                  </a:lnTo>
                  <a:cubicBezTo>
                    <a:pt x="621" y="1795"/>
                    <a:pt x="725" y="1860"/>
                    <a:pt x="833" y="1860"/>
                  </a:cubicBezTo>
                  <a:cubicBezTo>
                    <a:pt x="867" y="1860"/>
                    <a:pt x="901" y="1854"/>
                    <a:pt x="937" y="1841"/>
                  </a:cubicBezTo>
                  <a:cubicBezTo>
                    <a:pt x="1079" y="1783"/>
                    <a:pt x="1146" y="1626"/>
                    <a:pt x="1091" y="1485"/>
                  </a:cubicBezTo>
                  <a:lnTo>
                    <a:pt x="569" y="173"/>
                  </a:lnTo>
                  <a:cubicBezTo>
                    <a:pt x="524" y="65"/>
                    <a:pt x="42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 name="Google Shape;1595;p48"/>
            <p:cNvSpPr/>
            <p:nvPr/>
          </p:nvSpPr>
          <p:spPr>
            <a:xfrm>
              <a:off x="177614" y="3128609"/>
              <a:ext cx="312171" cy="624423"/>
            </a:xfrm>
            <a:custGeom>
              <a:avLst/>
              <a:gdLst/>
              <a:ahLst/>
              <a:cxnLst/>
              <a:rect l="l" t="t" r="r" b="b"/>
              <a:pathLst>
                <a:path w="3898" h="7797" extrusionOk="0">
                  <a:moveTo>
                    <a:pt x="3898" y="1"/>
                  </a:moveTo>
                  <a:cubicBezTo>
                    <a:pt x="1748" y="1"/>
                    <a:pt x="0" y="1746"/>
                    <a:pt x="0" y="3899"/>
                  </a:cubicBezTo>
                  <a:cubicBezTo>
                    <a:pt x="0" y="6049"/>
                    <a:pt x="1745" y="7797"/>
                    <a:pt x="3898" y="7797"/>
                  </a:cubicBezTo>
                  <a:lnTo>
                    <a:pt x="3898" y="1"/>
                  </a:ln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29" name="Google Shape;1529;p48"/>
          <p:cNvSpPr txBox="1">
            <a:spLocks noGrp="1"/>
          </p:cNvSpPr>
          <p:nvPr>
            <p:ph type="title" idx="4294967295"/>
          </p:nvPr>
        </p:nvSpPr>
        <p:spPr>
          <a:xfrm>
            <a:off x="1223200" y="2199473"/>
            <a:ext cx="2490600" cy="44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900"/>
              <a:t>WEAKNESSES</a:t>
            </a:r>
            <a:endParaRPr sz="1900" dirty="0"/>
          </a:p>
        </p:txBody>
      </p:sp>
      <p:sp>
        <p:nvSpPr>
          <p:cNvPr id="1534" name="Google Shape;1534;p48"/>
          <p:cNvSpPr txBox="1">
            <a:spLocks noGrp="1"/>
          </p:cNvSpPr>
          <p:nvPr>
            <p:ph type="title" idx="4294967295"/>
          </p:nvPr>
        </p:nvSpPr>
        <p:spPr>
          <a:xfrm>
            <a:off x="1223200" y="3047873"/>
            <a:ext cx="2490600" cy="44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900"/>
              <a:t>OPPORTUNITIES</a:t>
            </a:r>
            <a:endParaRPr sz="1900" dirty="0"/>
          </a:p>
        </p:txBody>
      </p:sp>
      <p:sp>
        <p:nvSpPr>
          <p:cNvPr id="1539" name="Google Shape;1539;p48"/>
          <p:cNvSpPr txBox="1">
            <a:spLocks noGrp="1"/>
          </p:cNvSpPr>
          <p:nvPr>
            <p:ph type="title" idx="4294967295"/>
          </p:nvPr>
        </p:nvSpPr>
        <p:spPr>
          <a:xfrm>
            <a:off x="1223200" y="3896273"/>
            <a:ext cx="2490600" cy="44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900"/>
              <a:t>THREATS</a:t>
            </a:r>
            <a:endParaRPr sz="1900" dirty="0"/>
          </a:p>
        </p:txBody>
      </p:sp>
      <p:sp>
        <p:nvSpPr>
          <p:cNvPr id="1532" name="Google Shape;1532;p48"/>
          <p:cNvSpPr txBox="1">
            <a:spLocks noGrp="1"/>
          </p:cNvSpPr>
          <p:nvPr>
            <p:ph type="subTitle" idx="4294967295"/>
          </p:nvPr>
        </p:nvSpPr>
        <p:spPr>
          <a:xfrm>
            <a:off x="5443800" y="2068978"/>
            <a:ext cx="2490300" cy="708900"/>
          </a:xfrm>
          <a:prstGeom prst="rect">
            <a:avLst/>
          </a:prstGeom>
        </p:spPr>
        <p:txBody>
          <a:bodyPr spcFirstLastPara="1" wrap="square" lIns="91425" tIns="91425" rIns="91425" bIns="91425" anchor="ctr" anchorCtr="0">
            <a:noAutofit/>
          </a:bodyPr>
          <a:lstStyle/>
          <a:p>
            <a:pPr marL="0" lvl="0" indent="0">
              <a:buNone/>
            </a:pPr>
            <a:r>
              <a:rPr lang="en-US" sz="1100" i="1" dirty="0"/>
              <a:t>Cost challenges may hinder scalability, implementation hurdles.</a:t>
            </a:r>
            <a:endParaRPr sz="1100" i="1" dirty="0"/>
          </a:p>
        </p:txBody>
      </p:sp>
      <p:sp>
        <p:nvSpPr>
          <p:cNvPr id="1537" name="Google Shape;1537;p48"/>
          <p:cNvSpPr txBox="1">
            <a:spLocks noGrp="1"/>
          </p:cNvSpPr>
          <p:nvPr>
            <p:ph type="subTitle" idx="4294967295"/>
          </p:nvPr>
        </p:nvSpPr>
        <p:spPr>
          <a:xfrm>
            <a:off x="5443799" y="2917378"/>
            <a:ext cx="3462979" cy="708900"/>
          </a:xfrm>
          <a:prstGeom prst="rect">
            <a:avLst/>
          </a:prstGeom>
        </p:spPr>
        <p:txBody>
          <a:bodyPr spcFirstLastPara="1" wrap="square" lIns="91425" tIns="91425" rIns="91425" bIns="91425" anchor="ctr" anchorCtr="0">
            <a:noAutofit/>
          </a:bodyPr>
          <a:lstStyle/>
          <a:p>
            <a:pPr marL="0" lvl="0" indent="0" algn="just">
              <a:buNone/>
            </a:pPr>
            <a:r>
              <a:rPr lang="en-US" sz="1100" i="1" dirty="0"/>
              <a:t>Market growth drives expansion and innovation, International collaboration enhances resources and knowledge exchange, Investment in research improves technology and competitiveness.</a:t>
            </a:r>
            <a:endParaRPr sz="1100" i="1" dirty="0"/>
          </a:p>
        </p:txBody>
      </p:sp>
      <p:sp>
        <p:nvSpPr>
          <p:cNvPr id="1542" name="Google Shape;1542;p48"/>
          <p:cNvSpPr txBox="1">
            <a:spLocks noGrp="1"/>
          </p:cNvSpPr>
          <p:nvPr>
            <p:ph type="subTitle" idx="4294967295"/>
          </p:nvPr>
        </p:nvSpPr>
        <p:spPr>
          <a:xfrm>
            <a:off x="5443800" y="3765778"/>
            <a:ext cx="2794856" cy="708900"/>
          </a:xfrm>
          <a:prstGeom prst="rect">
            <a:avLst/>
          </a:prstGeom>
        </p:spPr>
        <p:txBody>
          <a:bodyPr spcFirstLastPara="1" wrap="square" lIns="91425" tIns="91425" rIns="91425" bIns="91425" anchor="ctr" anchorCtr="0">
            <a:noAutofit/>
          </a:bodyPr>
          <a:lstStyle/>
          <a:p>
            <a:pPr marL="0" lvl="0" indent="0" algn="just">
              <a:buNone/>
            </a:pPr>
            <a:r>
              <a:rPr lang="en-US" sz="1100" i="1" dirty="0"/>
              <a:t>Competitive pressures from other energy sources, Geopolitical risks impact market stability</a:t>
            </a:r>
            <a:endParaRPr sz="1100" i="1" dirty="0"/>
          </a:p>
        </p:txBody>
      </p:sp>
      <p:sp>
        <p:nvSpPr>
          <p:cNvPr id="1596" name="Google Shape;1596;p48"/>
          <p:cNvSpPr txBox="1">
            <a:spLocks noGrp="1"/>
          </p:cNvSpPr>
          <p:nvPr>
            <p:ph type="subTitle" idx="1"/>
          </p:nvPr>
        </p:nvSpPr>
        <p:spPr>
          <a:xfrm>
            <a:off x="0" y="4771200"/>
            <a:ext cx="9144000" cy="37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SWOT ANALYSIS - SWOT ANALYSIS - SWOT ANALYSIS - SWOT ANALYSIS</a:t>
            </a:r>
            <a:endParaRPr dirty="0"/>
          </a:p>
        </p:txBody>
      </p:sp>
      <p:grpSp>
        <p:nvGrpSpPr>
          <p:cNvPr id="1597" name="Google Shape;1597;p48"/>
          <p:cNvGrpSpPr/>
          <p:nvPr/>
        </p:nvGrpSpPr>
        <p:grpSpPr>
          <a:xfrm rot="1072243" flipH="1">
            <a:off x="8216805" y="3997624"/>
            <a:ext cx="549024" cy="1021181"/>
            <a:chOff x="155093" y="1497363"/>
            <a:chExt cx="673109" cy="1251832"/>
          </a:xfrm>
        </p:grpSpPr>
        <p:sp>
          <p:nvSpPr>
            <p:cNvPr id="1598" name="Google Shape;1598;p48"/>
            <p:cNvSpPr/>
            <p:nvPr/>
          </p:nvSpPr>
          <p:spPr>
            <a:xfrm>
              <a:off x="158225" y="1497598"/>
              <a:ext cx="664876" cy="1251597"/>
            </a:xfrm>
            <a:custGeom>
              <a:avLst/>
              <a:gdLst/>
              <a:ahLst/>
              <a:cxnLst/>
              <a:rect l="l" t="t" r="r" b="b"/>
              <a:pathLst>
                <a:path w="8473" h="15950" extrusionOk="0">
                  <a:moveTo>
                    <a:pt x="4550" y="1"/>
                  </a:moveTo>
                  <a:cubicBezTo>
                    <a:pt x="4258" y="422"/>
                    <a:pt x="4037" y="800"/>
                    <a:pt x="3874" y="1150"/>
                  </a:cubicBezTo>
                  <a:cubicBezTo>
                    <a:pt x="3392" y="846"/>
                    <a:pt x="2900" y="640"/>
                    <a:pt x="2611" y="569"/>
                  </a:cubicBezTo>
                  <a:lnTo>
                    <a:pt x="2611" y="569"/>
                  </a:lnTo>
                  <a:cubicBezTo>
                    <a:pt x="2611" y="4071"/>
                    <a:pt x="3975" y="4369"/>
                    <a:pt x="4414" y="4375"/>
                  </a:cubicBezTo>
                  <a:lnTo>
                    <a:pt x="4414" y="9287"/>
                  </a:lnTo>
                  <a:lnTo>
                    <a:pt x="4414" y="9781"/>
                  </a:lnTo>
                  <a:cubicBezTo>
                    <a:pt x="4236" y="9563"/>
                    <a:pt x="3969" y="9422"/>
                    <a:pt x="3677" y="9422"/>
                  </a:cubicBezTo>
                  <a:cubicBezTo>
                    <a:pt x="3263" y="9422"/>
                    <a:pt x="2925" y="9041"/>
                    <a:pt x="2925" y="8577"/>
                  </a:cubicBezTo>
                  <a:lnTo>
                    <a:pt x="2925" y="7938"/>
                  </a:lnTo>
                  <a:cubicBezTo>
                    <a:pt x="2980" y="7837"/>
                    <a:pt x="3653" y="6562"/>
                    <a:pt x="2922" y="5717"/>
                  </a:cubicBezTo>
                  <a:cubicBezTo>
                    <a:pt x="2163" y="4842"/>
                    <a:pt x="937" y="4083"/>
                    <a:pt x="937" y="4083"/>
                  </a:cubicBezTo>
                  <a:lnTo>
                    <a:pt x="937" y="4083"/>
                  </a:lnTo>
                  <a:cubicBezTo>
                    <a:pt x="937" y="4083"/>
                    <a:pt x="1" y="7739"/>
                    <a:pt x="2688" y="7932"/>
                  </a:cubicBezTo>
                  <a:lnTo>
                    <a:pt x="2688" y="8568"/>
                  </a:lnTo>
                  <a:cubicBezTo>
                    <a:pt x="2688" y="9167"/>
                    <a:pt x="3134" y="9655"/>
                    <a:pt x="3683" y="9655"/>
                  </a:cubicBezTo>
                  <a:cubicBezTo>
                    <a:pt x="4049" y="9655"/>
                    <a:pt x="4350" y="9947"/>
                    <a:pt x="4421" y="10334"/>
                  </a:cubicBezTo>
                  <a:lnTo>
                    <a:pt x="4421" y="10749"/>
                  </a:lnTo>
                  <a:lnTo>
                    <a:pt x="4421" y="11314"/>
                  </a:lnTo>
                  <a:lnTo>
                    <a:pt x="1026" y="11314"/>
                  </a:lnTo>
                  <a:lnTo>
                    <a:pt x="1026" y="12300"/>
                  </a:lnTo>
                  <a:lnTo>
                    <a:pt x="1429" y="12300"/>
                  </a:lnTo>
                  <a:lnTo>
                    <a:pt x="1536" y="12727"/>
                  </a:lnTo>
                  <a:lnTo>
                    <a:pt x="2335" y="15949"/>
                  </a:lnTo>
                  <a:lnTo>
                    <a:pt x="6774" y="15949"/>
                  </a:lnTo>
                  <a:lnTo>
                    <a:pt x="7640" y="12494"/>
                  </a:lnTo>
                  <a:lnTo>
                    <a:pt x="7692" y="12300"/>
                  </a:lnTo>
                  <a:lnTo>
                    <a:pt x="8070" y="12300"/>
                  </a:lnTo>
                  <a:lnTo>
                    <a:pt x="8070" y="11314"/>
                  </a:lnTo>
                  <a:lnTo>
                    <a:pt x="4688" y="11314"/>
                  </a:lnTo>
                  <a:lnTo>
                    <a:pt x="4688" y="10749"/>
                  </a:lnTo>
                  <a:lnTo>
                    <a:pt x="4688" y="9284"/>
                  </a:lnTo>
                  <a:cubicBezTo>
                    <a:pt x="4688" y="8761"/>
                    <a:pt x="5109" y="8334"/>
                    <a:pt x="5625" y="8334"/>
                  </a:cubicBezTo>
                  <a:cubicBezTo>
                    <a:pt x="6291" y="8334"/>
                    <a:pt x="6832" y="7788"/>
                    <a:pt x="6832" y="7112"/>
                  </a:cubicBezTo>
                  <a:lnTo>
                    <a:pt x="6832" y="6989"/>
                  </a:lnTo>
                  <a:cubicBezTo>
                    <a:pt x="8472" y="6789"/>
                    <a:pt x="7879" y="4492"/>
                    <a:pt x="7879" y="4492"/>
                  </a:cubicBezTo>
                  <a:lnTo>
                    <a:pt x="7879" y="4492"/>
                  </a:lnTo>
                  <a:cubicBezTo>
                    <a:pt x="7879" y="4492"/>
                    <a:pt x="7081" y="4986"/>
                    <a:pt x="6586" y="5558"/>
                  </a:cubicBezTo>
                  <a:cubicBezTo>
                    <a:pt x="6159" y="6049"/>
                    <a:pt x="6466" y="6768"/>
                    <a:pt x="6559" y="6958"/>
                  </a:cubicBezTo>
                  <a:lnTo>
                    <a:pt x="6559" y="7118"/>
                  </a:lnTo>
                  <a:cubicBezTo>
                    <a:pt x="6559" y="7640"/>
                    <a:pt x="6141" y="8064"/>
                    <a:pt x="5622" y="8064"/>
                  </a:cubicBezTo>
                  <a:cubicBezTo>
                    <a:pt x="5247" y="8064"/>
                    <a:pt x="4909" y="8242"/>
                    <a:pt x="4685" y="8516"/>
                  </a:cubicBezTo>
                  <a:lnTo>
                    <a:pt x="4685" y="4369"/>
                  </a:lnTo>
                  <a:cubicBezTo>
                    <a:pt x="5164" y="4341"/>
                    <a:pt x="6442" y="3957"/>
                    <a:pt x="6442" y="566"/>
                  </a:cubicBezTo>
                  <a:lnTo>
                    <a:pt x="6442" y="566"/>
                  </a:lnTo>
                  <a:cubicBezTo>
                    <a:pt x="6175" y="631"/>
                    <a:pt x="5729" y="815"/>
                    <a:pt x="5275" y="1088"/>
                  </a:cubicBezTo>
                  <a:cubicBezTo>
                    <a:pt x="5103" y="753"/>
                    <a:pt x="4866" y="394"/>
                    <a:pt x="4550"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 name="Google Shape;1599;p48"/>
            <p:cNvSpPr/>
            <p:nvPr/>
          </p:nvSpPr>
          <p:spPr>
            <a:xfrm>
              <a:off x="328667" y="1497363"/>
              <a:ext cx="387406" cy="342365"/>
            </a:xfrm>
            <a:custGeom>
              <a:avLst/>
              <a:gdLst/>
              <a:ahLst/>
              <a:cxnLst/>
              <a:rect l="l" t="t" r="r" b="b"/>
              <a:pathLst>
                <a:path w="4937" h="4363" extrusionOk="0">
                  <a:moveTo>
                    <a:pt x="2393" y="1"/>
                  </a:moveTo>
                  <a:cubicBezTo>
                    <a:pt x="0" y="3423"/>
                    <a:pt x="2393" y="4363"/>
                    <a:pt x="2393" y="4363"/>
                  </a:cubicBezTo>
                  <a:cubicBezTo>
                    <a:pt x="2393" y="4363"/>
                    <a:pt x="4937" y="3149"/>
                    <a:pt x="23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 name="Google Shape;1600;p48"/>
            <p:cNvSpPr/>
            <p:nvPr/>
          </p:nvSpPr>
          <p:spPr>
            <a:xfrm>
              <a:off x="505614" y="1943302"/>
              <a:ext cx="189505" cy="485494"/>
            </a:xfrm>
            <a:custGeom>
              <a:avLst/>
              <a:gdLst/>
              <a:ahLst/>
              <a:cxnLst/>
              <a:rect l="l" t="t" r="r" b="b"/>
              <a:pathLst>
                <a:path w="2415" h="6187" extrusionOk="0">
                  <a:moveTo>
                    <a:pt x="2144" y="1"/>
                  </a:moveTo>
                  <a:lnTo>
                    <a:pt x="2144" y="1432"/>
                  </a:lnTo>
                  <a:cubicBezTo>
                    <a:pt x="2144" y="1954"/>
                    <a:pt x="1720" y="2381"/>
                    <a:pt x="1207" y="2381"/>
                  </a:cubicBezTo>
                  <a:cubicBezTo>
                    <a:pt x="541" y="2381"/>
                    <a:pt x="0" y="2931"/>
                    <a:pt x="0" y="3604"/>
                  </a:cubicBezTo>
                  <a:lnTo>
                    <a:pt x="0" y="6187"/>
                  </a:lnTo>
                  <a:lnTo>
                    <a:pt x="273" y="6187"/>
                  </a:lnTo>
                  <a:lnTo>
                    <a:pt x="273" y="3604"/>
                  </a:lnTo>
                  <a:cubicBezTo>
                    <a:pt x="273" y="3081"/>
                    <a:pt x="694" y="2654"/>
                    <a:pt x="1210" y="2654"/>
                  </a:cubicBezTo>
                  <a:cubicBezTo>
                    <a:pt x="1874" y="2654"/>
                    <a:pt x="2414" y="2105"/>
                    <a:pt x="2414" y="1432"/>
                  </a:cubicBezTo>
                  <a:lnTo>
                    <a:pt x="24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 name="Google Shape;1601;p48"/>
            <p:cNvSpPr/>
            <p:nvPr/>
          </p:nvSpPr>
          <p:spPr>
            <a:xfrm>
              <a:off x="505850" y="1751680"/>
              <a:ext cx="21501" cy="589388"/>
            </a:xfrm>
            <a:custGeom>
              <a:avLst/>
              <a:gdLst/>
              <a:ahLst/>
              <a:cxnLst/>
              <a:rect l="l" t="t" r="r" b="b"/>
              <a:pathLst>
                <a:path w="274" h="7511" extrusionOk="0">
                  <a:moveTo>
                    <a:pt x="0" y="0"/>
                  </a:moveTo>
                  <a:lnTo>
                    <a:pt x="0" y="7511"/>
                  </a:lnTo>
                  <a:lnTo>
                    <a:pt x="274" y="7511"/>
                  </a:lnTo>
                  <a:lnTo>
                    <a:pt x="2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 name="Google Shape;1602;p48"/>
            <p:cNvSpPr/>
            <p:nvPr/>
          </p:nvSpPr>
          <p:spPr>
            <a:xfrm>
              <a:off x="636971" y="1849531"/>
              <a:ext cx="191231" cy="197509"/>
            </a:xfrm>
            <a:custGeom>
              <a:avLst/>
              <a:gdLst/>
              <a:ahLst/>
              <a:cxnLst/>
              <a:rect l="l" t="t" r="r" b="b"/>
              <a:pathLst>
                <a:path w="2437" h="2517" extrusionOk="0">
                  <a:moveTo>
                    <a:pt x="1791" y="1"/>
                  </a:moveTo>
                  <a:cubicBezTo>
                    <a:pt x="1791" y="1"/>
                    <a:pt x="992" y="498"/>
                    <a:pt x="495" y="1070"/>
                  </a:cubicBezTo>
                  <a:cubicBezTo>
                    <a:pt x="0" y="1638"/>
                    <a:pt x="495" y="2516"/>
                    <a:pt x="495" y="2516"/>
                  </a:cubicBezTo>
                  <a:cubicBezTo>
                    <a:pt x="498" y="2516"/>
                    <a:pt x="502" y="2516"/>
                    <a:pt x="505" y="2516"/>
                  </a:cubicBezTo>
                  <a:cubicBezTo>
                    <a:pt x="2437" y="2516"/>
                    <a:pt x="1791" y="1"/>
                    <a:pt x="17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 name="Google Shape;1603;p48"/>
            <p:cNvSpPr/>
            <p:nvPr/>
          </p:nvSpPr>
          <p:spPr>
            <a:xfrm>
              <a:off x="370098" y="2003330"/>
              <a:ext cx="156077" cy="514449"/>
            </a:xfrm>
            <a:custGeom>
              <a:avLst/>
              <a:gdLst/>
              <a:ahLst/>
              <a:cxnLst/>
              <a:rect l="l" t="t" r="r" b="b"/>
              <a:pathLst>
                <a:path w="1989" h="6556" extrusionOk="0">
                  <a:moveTo>
                    <a:pt x="1" y="0"/>
                  </a:moveTo>
                  <a:lnTo>
                    <a:pt x="1" y="2126"/>
                  </a:lnTo>
                  <a:cubicBezTo>
                    <a:pt x="1" y="2725"/>
                    <a:pt x="446" y="3213"/>
                    <a:pt x="993" y="3213"/>
                  </a:cubicBezTo>
                  <a:cubicBezTo>
                    <a:pt x="1408" y="3213"/>
                    <a:pt x="1746" y="3594"/>
                    <a:pt x="1746" y="4058"/>
                  </a:cubicBezTo>
                  <a:lnTo>
                    <a:pt x="1746" y="6555"/>
                  </a:lnTo>
                  <a:lnTo>
                    <a:pt x="1988" y="6555"/>
                  </a:lnTo>
                  <a:lnTo>
                    <a:pt x="1988" y="4058"/>
                  </a:lnTo>
                  <a:cubicBezTo>
                    <a:pt x="1988" y="3459"/>
                    <a:pt x="1543" y="2971"/>
                    <a:pt x="993" y="2971"/>
                  </a:cubicBezTo>
                  <a:cubicBezTo>
                    <a:pt x="578" y="2971"/>
                    <a:pt x="240" y="2593"/>
                    <a:pt x="240" y="2126"/>
                  </a:cubicBezTo>
                  <a:lnTo>
                    <a:pt x="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 name="Google Shape;1604;p48"/>
            <p:cNvSpPr/>
            <p:nvPr/>
          </p:nvSpPr>
          <p:spPr>
            <a:xfrm>
              <a:off x="155093" y="1817751"/>
              <a:ext cx="293478" cy="302816"/>
            </a:xfrm>
            <a:custGeom>
              <a:avLst/>
              <a:gdLst/>
              <a:ahLst/>
              <a:cxnLst/>
              <a:rect l="l" t="t" r="r" b="b"/>
              <a:pathLst>
                <a:path w="3740" h="3859" extrusionOk="0">
                  <a:moveTo>
                    <a:pt x="993" y="0"/>
                  </a:moveTo>
                  <a:lnTo>
                    <a:pt x="993" y="0"/>
                  </a:lnTo>
                  <a:cubicBezTo>
                    <a:pt x="993" y="0"/>
                    <a:pt x="1" y="3858"/>
                    <a:pt x="2963" y="3858"/>
                  </a:cubicBezTo>
                  <a:cubicBezTo>
                    <a:pt x="2968" y="3858"/>
                    <a:pt x="2973" y="3858"/>
                    <a:pt x="2977" y="3858"/>
                  </a:cubicBezTo>
                  <a:cubicBezTo>
                    <a:pt x="2977" y="3858"/>
                    <a:pt x="3739" y="2510"/>
                    <a:pt x="2977" y="1634"/>
                  </a:cubicBezTo>
                  <a:cubicBezTo>
                    <a:pt x="2219" y="759"/>
                    <a:pt x="993" y="0"/>
                    <a:pt x="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 name="Google Shape;1605;p48"/>
            <p:cNvSpPr/>
            <p:nvPr/>
          </p:nvSpPr>
          <p:spPr>
            <a:xfrm>
              <a:off x="364370" y="1541776"/>
              <a:ext cx="328318" cy="298657"/>
            </a:xfrm>
            <a:custGeom>
              <a:avLst/>
              <a:gdLst/>
              <a:ahLst/>
              <a:cxnLst/>
              <a:rect l="l" t="t" r="r" b="b"/>
              <a:pathLst>
                <a:path w="4184" h="3806" extrusionOk="0">
                  <a:moveTo>
                    <a:pt x="0" y="0"/>
                  </a:moveTo>
                  <a:cubicBezTo>
                    <a:pt x="0" y="3535"/>
                    <a:pt x="1390" y="3806"/>
                    <a:pt x="1816" y="3806"/>
                  </a:cubicBezTo>
                  <a:cubicBezTo>
                    <a:pt x="1893" y="3806"/>
                    <a:pt x="1938" y="3797"/>
                    <a:pt x="1938" y="3797"/>
                  </a:cubicBezTo>
                  <a:cubicBezTo>
                    <a:pt x="4184" y="2012"/>
                    <a:pt x="971" y="23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 name="Google Shape;1606;p48"/>
            <p:cNvSpPr/>
            <p:nvPr/>
          </p:nvSpPr>
          <p:spPr>
            <a:xfrm>
              <a:off x="336827" y="1541776"/>
              <a:ext cx="328632" cy="298657"/>
            </a:xfrm>
            <a:custGeom>
              <a:avLst/>
              <a:gdLst/>
              <a:ahLst/>
              <a:cxnLst/>
              <a:rect l="l" t="t" r="r" b="b"/>
              <a:pathLst>
                <a:path w="4188" h="3806" extrusionOk="0">
                  <a:moveTo>
                    <a:pt x="4188" y="0"/>
                  </a:moveTo>
                  <a:lnTo>
                    <a:pt x="4188" y="0"/>
                  </a:lnTo>
                  <a:cubicBezTo>
                    <a:pt x="3214" y="233"/>
                    <a:pt x="1" y="2012"/>
                    <a:pt x="2246" y="3797"/>
                  </a:cubicBezTo>
                  <a:cubicBezTo>
                    <a:pt x="2246" y="3797"/>
                    <a:pt x="2292" y="3806"/>
                    <a:pt x="2369" y="3806"/>
                  </a:cubicBezTo>
                  <a:cubicBezTo>
                    <a:pt x="2796" y="3806"/>
                    <a:pt x="4188" y="3535"/>
                    <a:pt x="4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 name="Google Shape;1607;p48"/>
            <p:cNvSpPr/>
            <p:nvPr/>
          </p:nvSpPr>
          <p:spPr>
            <a:xfrm>
              <a:off x="155172" y="1817751"/>
              <a:ext cx="233605" cy="302816"/>
            </a:xfrm>
            <a:custGeom>
              <a:avLst/>
              <a:gdLst/>
              <a:ahLst/>
              <a:cxnLst/>
              <a:rect l="l" t="t" r="r" b="b"/>
              <a:pathLst>
                <a:path w="2977" h="3859" extrusionOk="0">
                  <a:moveTo>
                    <a:pt x="992" y="0"/>
                  </a:moveTo>
                  <a:cubicBezTo>
                    <a:pt x="992" y="0"/>
                    <a:pt x="0" y="3858"/>
                    <a:pt x="2962" y="3858"/>
                  </a:cubicBezTo>
                  <a:cubicBezTo>
                    <a:pt x="2967" y="3858"/>
                    <a:pt x="2972" y="3858"/>
                    <a:pt x="2976" y="3858"/>
                  </a:cubicBezTo>
                  <a:lnTo>
                    <a:pt x="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 name="Google Shape;1608;p48"/>
            <p:cNvSpPr/>
            <p:nvPr/>
          </p:nvSpPr>
          <p:spPr>
            <a:xfrm>
              <a:off x="675735" y="1849531"/>
              <a:ext cx="152467" cy="197509"/>
            </a:xfrm>
            <a:custGeom>
              <a:avLst/>
              <a:gdLst/>
              <a:ahLst/>
              <a:cxnLst/>
              <a:rect l="l" t="t" r="r" b="b"/>
              <a:pathLst>
                <a:path w="1943" h="2517" extrusionOk="0">
                  <a:moveTo>
                    <a:pt x="1297" y="1"/>
                  </a:moveTo>
                  <a:lnTo>
                    <a:pt x="1" y="2516"/>
                  </a:lnTo>
                  <a:cubicBezTo>
                    <a:pt x="4" y="2516"/>
                    <a:pt x="8" y="2516"/>
                    <a:pt x="11" y="2516"/>
                  </a:cubicBezTo>
                  <a:cubicBezTo>
                    <a:pt x="1943" y="2516"/>
                    <a:pt x="1297" y="1"/>
                    <a:pt x="1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 name="Google Shape;1609;p48"/>
            <p:cNvSpPr/>
            <p:nvPr/>
          </p:nvSpPr>
          <p:spPr>
            <a:xfrm>
              <a:off x="265264" y="2438362"/>
              <a:ext cx="146425" cy="310349"/>
            </a:xfrm>
            <a:custGeom>
              <a:avLst/>
              <a:gdLst/>
              <a:ahLst/>
              <a:cxnLst/>
              <a:rect l="l" t="t" r="r" b="b"/>
              <a:pathLst>
                <a:path w="1866" h="3955" extrusionOk="0">
                  <a:moveTo>
                    <a:pt x="1" y="1"/>
                  </a:moveTo>
                  <a:lnTo>
                    <a:pt x="984" y="3954"/>
                  </a:lnTo>
                  <a:lnTo>
                    <a:pt x="1865" y="3954"/>
                  </a:lnTo>
                  <a:lnTo>
                    <a:pt x="18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 name="Google Shape;1610;p48"/>
            <p:cNvSpPr/>
            <p:nvPr/>
          </p:nvSpPr>
          <p:spPr>
            <a:xfrm>
              <a:off x="621277" y="2438362"/>
              <a:ext cx="147367" cy="310349"/>
            </a:xfrm>
            <a:custGeom>
              <a:avLst/>
              <a:gdLst/>
              <a:ahLst/>
              <a:cxnLst/>
              <a:rect l="l" t="t" r="r" b="b"/>
              <a:pathLst>
                <a:path w="1878" h="3955" extrusionOk="0">
                  <a:moveTo>
                    <a:pt x="1" y="1"/>
                  </a:moveTo>
                  <a:lnTo>
                    <a:pt x="1" y="3954"/>
                  </a:lnTo>
                  <a:lnTo>
                    <a:pt x="885" y="3954"/>
                  </a:lnTo>
                  <a:lnTo>
                    <a:pt x="1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 name="Google Shape;1611;p48"/>
            <p:cNvSpPr/>
            <p:nvPr/>
          </p:nvSpPr>
          <p:spPr>
            <a:xfrm>
              <a:off x="364370" y="2438362"/>
              <a:ext cx="152153" cy="310349"/>
            </a:xfrm>
            <a:custGeom>
              <a:avLst/>
              <a:gdLst/>
              <a:ahLst/>
              <a:cxnLst/>
              <a:rect l="l" t="t" r="r" b="b"/>
              <a:pathLst>
                <a:path w="1939" h="3955" extrusionOk="0">
                  <a:moveTo>
                    <a:pt x="0" y="1"/>
                  </a:moveTo>
                  <a:lnTo>
                    <a:pt x="157" y="3954"/>
                  </a:lnTo>
                  <a:lnTo>
                    <a:pt x="1938" y="3954"/>
                  </a:lnTo>
                  <a:lnTo>
                    <a:pt x="19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 name="Google Shape;1612;p48"/>
            <p:cNvSpPr/>
            <p:nvPr/>
          </p:nvSpPr>
          <p:spPr>
            <a:xfrm>
              <a:off x="516443" y="2438362"/>
              <a:ext cx="150976" cy="310349"/>
            </a:xfrm>
            <a:custGeom>
              <a:avLst/>
              <a:gdLst/>
              <a:ahLst/>
              <a:cxnLst/>
              <a:rect l="l" t="t" r="r" b="b"/>
              <a:pathLst>
                <a:path w="1924" h="3955" extrusionOk="0">
                  <a:moveTo>
                    <a:pt x="0" y="1"/>
                  </a:moveTo>
                  <a:lnTo>
                    <a:pt x="0" y="3954"/>
                  </a:lnTo>
                  <a:lnTo>
                    <a:pt x="1782" y="3954"/>
                  </a:lnTo>
                  <a:lnTo>
                    <a:pt x="19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 name="Google Shape;1613;p48"/>
            <p:cNvSpPr/>
            <p:nvPr/>
          </p:nvSpPr>
          <p:spPr>
            <a:xfrm>
              <a:off x="239447" y="2385082"/>
              <a:ext cx="126415" cy="77528"/>
            </a:xfrm>
            <a:custGeom>
              <a:avLst/>
              <a:gdLst/>
              <a:ahLst/>
              <a:cxnLst/>
              <a:rect l="l" t="t" r="r" b="b"/>
              <a:pathLst>
                <a:path w="1611" h="988" extrusionOk="0">
                  <a:moveTo>
                    <a:pt x="1" y="1"/>
                  </a:moveTo>
                  <a:lnTo>
                    <a:pt x="1" y="987"/>
                  </a:lnTo>
                  <a:lnTo>
                    <a:pt x="1611" y="987"/>
                  </a:lnTo>
                  <a:lnTo>
                    <a:pt x="16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 name="Google Shape;1614;p48"/>
            <p:cNvSpPr/>
            <p:nvPr/>
          </p:nvSpPr>
          <p:spPr>
            <a:xfrm>
              <a:off x="662709" y="2385082"/>
              <a:ext cx="129789" cy="77528"/>
            </a:xfrm>
            <a:custGeom>
              <a:avLst/>
              <a:gdLst/>
              <a:ahLst/>
              <a:cxnLst/>
              <a:rect l="l" t="t" r="r" b="b"/>
              <a:pathLst>
                <a:path w="1654" h="988" extrusionOk="0">
                  <a:moveTo>
                    <a:pt x="1" y="1"/>
                  </a:moveTo>
                  <a:lnTo>
                    <a:pt x="1" y="987"/>
                  </a:lnTo>
                  <a:lnTo>
                    <a:pt x="1653" y="987"/>
                  </a:lnTo>
                  <a:lnTo>
                    <a:pt x="1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 name="Google Shape;1615;p48"/>
            <p:cNvSpPr/>
            <p:nvPr/>
          </p:nvSpPr>
          <p:spPr>
            <a:xfrm>
              <a:off x="364370" y="2385082"/>
              <a:ext cx="152153" cy="77528"/>
            </a:xfrm>
            <a:custGeom>
              <a:avLst/>
              <a:gdLst/>
              <a:ahLst/>
              <a:cxnLst/>
              <a:rect l="l" t="t" r="r" b="b"/>
              <a:pathLst>
                <a:path w="1939" h="988" extrusionOk="0">
                  <a:moveTo>
                    <a:pt x="0" y="1"/>
                  </a:moveTo>
                  <a:lnTo>
                    <a:pt x="0" y="987"/>
                  </a:lnTo>
                  <a:lnTo>
                    <a:pt x="1938" y="987"/>
                  </a:lnTo>
                  <a:lnTo>
                    <a:pt x="19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 name="Google Shape;1616;p48"/>
            <p:cNvSpPr/>
            <p:nvPr/>
          </p:nvSpPr>
          <p:spPr>
            <a:xfrm>
              <a:off x="516443" y="2385082"/>
              <a:ext cx="150976" cy="77528"/>
            </a:xfrm>
            <a:custGeom>
              <a:avLst/>
              <a:gdLst/>
              <a:ahLst/>
              <a:cxnLst/>
              <a:rect l="l" t="t" r="r" b="b"/>
              <a:pathLst>
                <a:path w="1924" h="988" extrusionOk="0">
                  <a:moveTo>
                    <a:pt x="0" y="1"/>
                  </a:moveTo>
                  <a:lnTo>
                    <a:pt x="0" y="987"/>
                  </a:lnTo>
                  <a:lnTo>
                    <a:pt x="1923" y="987"/>
                  </a:lnTo>
                  <a:lnTo>
                    <a:pt x="19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 name="Google Shape;1617;p48"/>
            <p:cNvSpPr/>
            <p:nvPr/>
          </p:nvSpPr>
          <p:spPr>
            <a:xfrm>
              <a:off x="271306" y="2462531"/>
              <a:ext cx="491301" cy="33507"/>
            </a:xfrm>
            <a:custGeom>
              <a:avLst/>
              <a:gdLst/>
              <a:ahLst/>
              <a:cxnLst/>
              <a:rect l="l" t="t" r="r" b="b"/>
              <a:pathLst>
                <a:path w="6261" h="427" extrusionOk="0">
                  <a:moveTo>
                    <a:pt x="0" y="0"/>
                  </a:moveTo>
                  <a:lnTo>
                    <a:pt x="108" y="427"/>
                  </a:lnTo>
                  <a:lnTo>
                    <a:pt x="6153" y="427"/>
                  </a:lnTo>
                  <a:lnTo>
                    <a:pt x="62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 name="Google Shape;1618;p48"/>
            <p:cNvSpPr/>
            <p:nvPr/>
          </p:nvSpPr>
          <p:spPr>
            <a:xfrm>
              <a:off x="336827" y="1541776"/>
              <a:ext cx="328632" cy="298657"/>
            </a:xfrm>
            <a:custGeom>
              <a:avLst/>
              <a:gdLst/>
              <a:ahLst/>
              <a:cxnLst/>
              <a:rect l="l" t="t" r="r" b="b"/>
              <a:pathLst>
                <a:path w="4188" h="3806" extrusionOk="0">
                  <a:moveTo>
                    <a:pt x="4188" y="0"/>
                  </a:moveTo>
                  <a:lnTo>
                    <a:pt x="4188" y="0"/>
                  </a:lnTo>
                  <a:cubicBezTo>
                    <a:pt x="3214" y="233"/>
                    <a:pt x="1" y="2012"/>
                    <a:pt x="2246" y="3797"/>
                  </a:cubicBezTo>
                  <a:cubicBezTo>
                    <a:pt x="2246" y="3797"/>
                    <a:pt x="2292" y="3806"/>
                    <a:pt x="2369" y="3806"/>
                  </a:cubicBezTo>
                  <a:cubicBezTo>
                    <a:pt x="2796" y="3806"/>
                    <a:pt x="4188" y="3535"/>
                    <a:pt x="4188" y="0"/>
                  </a:cubicBezTo>
                  <a:close/>
                </a:path>
              </a:pathLst>
            </a:custGeom>
            <a:solidFill>
              <a:srgbClr val="FF9200">
                <a:alpha val="49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19" name="Google Shape;1619;p48"/>
          <p:cNvGrpSpPr/>
          <p:nvPr/>
        </p:nvGrpSpPr>
        <p:grpSpPr>
          <a:xfrm rot="-1129295">
            <a:off x="299183" y="4116239"/>
            <a:ext cx="783979" cy="783979"/>
            <a:chOff x="6889055" y="5657447"/>
            <a:chExt cx="711875" cy="711875"/>
          </a:xfrm>
        </p:grpSpPr>
        <p:sp>
          <p:nvSpPr>
            <p:cNvPr id="1620" name="Google Shape;1620;p48"/>
            <p:cNvSpPr/>
            <p:nvPr/>
          </p:nvSpPr>
          <p:spPr>
            <a:xfrm>
              <a:off x="6889055" y="5657447"/>
              <a:ext cx="711875" cy="711875"/>
            </a:xfrm>
            <a:custGeom>
              <a:avLst/>
              <a:gdLst/>
              <a:ahLst/>
              <a:cxnLst/>
              <a:rect l="l" t="t" r="r" b="b"/>
              <a:pathLst>
                <a:path w="12288" h="12288" extrusionOk="0">
                  <a:moveTo>
                    <a:pt x="6144" y="1"/>
                  </a:moveTo>
                  <a:cubicBezTo>
                    <a:pt x="6144" y="658"/>
                    <a:pt x="5816" y="1998"/>
                    <a:pt x="5432" y="2661"/>
                  </a:cubicBezTo>
                  <a:cubicBezTo>
                    <a:pt x="4980" y="2753"/>
                    <a:pt x="4556" y="2931"/>
                    <a:pt x="4185" y="3180"/>
                  </a:cubicBezTo>
                  <a:cubicBezTo>
                    <a:pt x="3444" y="2984"/>
                    <a:pt x="2265" y="2268"/>
                    <a:pt x="1801" y="1804"/>
                  </a:cubicBezTo>
                  <a:lnTo>
                    <a:pt x="1801" y="1804"/>
                  </a:lnTo>
                  <a:cubicBezTo>
                    <a:pt x="2265" y="2268"/>
                    <a:pt x="2984" y="3447"/>
                    <a:pt x="3180" y="4188"/>
                  </a:cubicBezTo>
                  <a:cubicBezTo>
                    <a:pt x="2934" y="4559"/>
                    <a:pt x="2753" y="4983"/>
                    <a:pt x="2661" y="5435"/>
                  </a:cubicBezTo>
                  <a:cubicBezTo>
                    <a:pt x="1997" y="5822"/>
                    <a:pt x="655" y="6144"/>
                    <a:pt x="1" y="6144"/>
                  </a:cubicBezTo>
                  <a:cubicBezTo>
                    <a:pt x="655" y="6144"/>
                    <a:pt x="1997" y="6473"/>
                    <a:pt x="2661" y="6857"/>
                  </a:cubicBezTo>
                  <a:cubicBezTo>
                    <a:pt x="2753" y="7309"/>
                    <a:pt x="2928" y="7732"/>
                    <a:pt x="3180" y="8104"/>
                  </a:cubicBezTo>
                  <a:cubicBezTo>
                    <a:pt x="2983" y="8844"/>
                    <a:pt x="2265" y="10024"/>
                    <a:pt x="1801" y="10488"/>
                  </a:cubicBezTo>
                  <a:cubicBezTo>
                    <a:pt x="2265" y="10024"/>
                    <a:pt x="3444" y="9305"/>
                    <a:pt x="4185" y="9109"/>
                  </a:cubicBezTo>
                  <a:cubicBezTo>
                    <a:pt x="4556" y="9354"/>
                    <a:pt x="4980" y="9536"/>
                    <a:pt x="5432" y="9628"/>
                  </a:cubicBezTo>
                  <a:cubicBezTo>
                    <a:pt x="5822" y="10291"/>
                    <a:pt x="6144" y="11634"/>
                    <a:pt x="6144" y="12288"/>
                  </a:cubicBezTo>
                  <a:cubicBezTo>
                    <a:pt x="6144" y="11634"/>
                    <a:pt x="6470" y="10291"/>
                    <a:pt x="6854" y="9628"/>
                  </a:cubicBezTo>
                  <a:cubicBezTo>
                    <a:pt x="7305" y="9536"/>
                    <a:pt x="7729" y="9360"/>
                    <a:pt x="8101" y="9109"/>
                  </a:cubicBezTo>
                  <a:cubicBezTo>
                    <a:pt x="8841" y="9305"/>
                    <a:pt x="10021" y="10024"/>
                    <a:pt x="10485" y="10488"/>
                  </a:cubicBezTo>
                  <a:cubicBezTo>
                    <a:pt x="10021" y="10024"/>
                    <a:pt x="9302" y="8844"/>
                    <a:pt x="9108" y="8104"/>
                  </a:cubicBezTo>
                  <a:cubicBezTo>
                    <a:pt x="9357" y="7729"/>
                    <a:pt x="9532" y="7309"/>
                    <a:pt x="9625" y="6857"/>
                  </a:cubicBezTo>
                  <a:cubicBezTo>
                    <a:pt x="10291" y="6467"/>
                    <a:pt x="11630" y="6144"/>
                    <a:pt x="12288" y="6144"/>
                  </a:cubicBezTo>
                  <a:cubicBezTo>
                    <a:pt x="11630" y="6144"/>
                    <a:pt x="10291" y="5819"/>
                    <a:pt x="9625" y="5435"/>
                  </a:cubicBezTo>
                  <a:cubicBezTo>
                    <a:pt x="9532" y="4983"/>
                    <a:pt x="9357" y="4559"/>
                    <a:pt x="9108" y="4188"/>
                  </a:cubicBezTo>
                  <a:cubicBezTo>
                    <a:pt x="9302" y="3447"/>
                    <a:pt x="10021" y="2268"/>
                    <a:pt x="10484" y="1804"/>
                  </a:cubicBezTo>
                  <a:lnTo>
                    <a:pt x="10484" y="1804"/>
                  </a:lnTo>
                  <a:cubicBezTo>
                    <a:pt x="10021" y="2268"/>
                    <a:pt x="8841" y="2987"/>
                    <a:pt x="8101" y="3180"/>
                  </a:cubicBezTo>
                  <a:cubicBezTo>
                    <a:pt x="7729" y="2934"/>
                    <a:pt x="7305" y="2753"/>
                    <a:pt x="6854" y="2661"/>
                  </a:cubicBezTo>
                  <a:cubicBezTo>
                    <a:pt x="6467" y="2004"/>
                    <a:pt x="6144" y="658"/>
                    <a:pt x="6144" y="1"/>
                  </a:cubicBezTo>
                  <a:close/>
                </a:path>
              </a:pathLst>
            </a:custGeom>
            <a:solidFill>
              <a:schemeClr val="accent6"/>
            </a:solidFill>
            <a:ln w="76200" cap="flat" cmpd="sng">
              <a:solidFill>
                <a:schemeClr val="accent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621" name="Google Shape;1621;p48"/>
            <p:cNvGrpSpPr/>
            <p:nvPr/>
          </p:nvGrpSpPr>
          <p:grpSpPr>
            <a:xfrm>
              <a:off x="6889146" y="5657852"/>
              <a:ext cx="711681" cy="711274"/>
              <a:chOff x="6889146" y="5657852"/>
              <a:chExt cx="711681" cy="711274"/>
            </a:xfrm>
          </p:grpSpPr>
          <p:sp>
            <p:nvSpPr>
              <p:cNvPr id="1622" name="Google Shape;1622;p48"/>
              <p:cNvSpPr/>
              <p:nvPr/>
            </p:nvSpPr>
            <p:spPr>
              <a:xfrm>
                <a:off x="7039128" y="5807660"/>
                <a:ext cx="411668" cy="411668"/>
              </a:xfrm>
              <a:custGeom>
                <a:avLst/>
                <a:gdLst/>
                <a:ahLst/>
                <a:cxnLst/>
                <a:rect l="l" t="t" r="r" b="b"/>
                <a:pathLst>
                  <a:path w="7106" h="7106" extrusionOk="0">
                    <a:moveTo>
                      <a:pt x="3555" y="0"/>
                    </a:moveTo>
                    <a:cubicBezTo>
                      <a:pt x="1592" y="0"/>
                      <a:pt x="1" y="1592"/>
                      <a:pt x="1" y="3551"/>
                    </a:cubicBezTo>
                    <a:cubicBezTo>
                      <a:pt x="1" y="5514"/>
                      <a:pt x="1592" y="7105"/>
                      <a:pt x="3555" y="7105"/>
                    </a:cubicBezTo>
                    <a:cubicBezTo>
                      <a:pt x="5515" y="7105"/>
                      <a:pt x="7106" y="5514"/>
                      <a:pt x="7106" y="3551"/>
                    </a:cubicBezTo>
                    <a:cubicBezTo>
                      <a:pt x="7106" y="1592"/>
                      <a:pt x="5518" y="0"/>
                      <a:pt x="35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 name="Google Shape;1623;p48"/>
              <p:cNvSpPr/>
              <p:nvPr/>
            </p:nvSpPr>
            <p:spPr>
              <a:xfrm>
                <a:off x="7104995" y="5873526"/>
                <a:ext cx="279988" cy="279930"/>
              </a:xfrm>
              <a:custGeom>
                <a:avLst/>
                <a:gdLst/>
                <a:ahLst/>
                <a:cxnLst/>
                <a:rect l="l" t="t" r="r" b="b"/>
                <a:pathLst>
                  <a:path w="4833" h="4832" extrusionOk="0">
                    <a:moveTo>
                      <a:pt x="2418" y="0"/>
                    </a:moveTo>
                    <a:cubicBezTo>
                      <a:pt x="1085" y="0"/>
                      <a:pt x="0" y="1078"/>
                      <a:pt x="0" y="2414"/>
                    </a:cubicBezTo>
                    <a:cubicBezTo>
                      <a:pt x="0" y="3748"/>
                      <a:pt x="1082" y="4832"/>
                      <a:pt x="2418" y="4832"/>
                    </a:cubicBezTo>
                    <a:cubicBezTo>
                      <a:pt x="3751" y="4832"/>
                      <a:pt x="4832" y="3751"/>
                      <a:pt x="4832" y="2414"/>
                    </a:cubicBezTo>
                    <a:cubicBezTo>
                      <a:pt x="4832" y="1078"/>
                      <a:pt x="3751" y="0"/>
                      <a:pt x="24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 name="Google Shape;1624;p48"/>
              <p:cNvSpPr/>
              <p:nvPr/>
            </p:nvSpPr>
            <p:spPr>
              <a:xfrm>
                <a:off x="7159102" y="5991472"/>
                <a:ext cx="44145" cy="44029"/>
              </a:xfrm>
              <a:custGeom>
                <a:avLst/>
                <a:gdLst/>
                <a:ahLst/>
                <a:cxnLst/>
                <a:rect l="l" t="t" r="r" b="b"/>
                <a:pathLst>
                  <a:path w="762" h="760" extrusionOk="0">
                    <a:moveTo>
                      <a:pt x="381" y="1"/>
                    </a:moveTo>
                    <a:cubicBezTo>
                      <a:pt x="169" y="1"/>
                      <a:pt x="0" y="170"/>
                      <a:pt x="0" y="378"/>
                    </a:cubicBezTo>
                    <a:cubicBezTo>
                      <a:pt x="0" y="590"/>
                      <a:pt x="169" y="759"/>
                      <a:pt x="381" y="759"/>
                    </a:cubicBezTo>
                    <a:cubicBezTo>
                      <a:pt x="593" y="759"/>
                      <a:pt x="762" y="590"/>
                      <a:pt x="762" y="378"/>
                    </a:cubicBezTo>
                    <a:cubicBezTo>
                      <a:pt x="762" y="170"/>
                      <a:pt x="590" y="1"/>
                      <a:pt x="3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 name="Google Shape;1625;p48"/>
              <p:cNvSpPr/>
              <p:nvPr/>
            </p:nvSpPr>
            <p:spPr>
              <a:xfrm>
                <a:off x="7284521" y="5991472"/>
                <a:ext cx="44202" cy="44029"/>
              </a:xfrm>
              <a:custGeom>
                <a:avLst/>
                <a:gdLst/>
                <a:ahLst/>
                <a:cxnLst/>
                <a:rect l="l" t="t" r="r" b="b"/>
                <a:pathLst>
                  <a:path w="763" h="760" extrusionOk="0">
                    <a:moveTo>
                      <a:pt x="382" y="1"/>
                    </a:moveTo>
                    <a:cubicBezTo>
                      <a:pt x="170" y="1"/>
                      <a:pt x="1" y="170"/>
                      <a:pt x="1" y="378"/>
                    </a:cubicBezTo>
                    <a:cubicBezTo>
                      <a:pt x="1" y="590"/>
                      <a:pt x="170" y="759"/>
                      <a:pt x="382" y="759"/>
                    </a:cubicBezTo>
                    <a:cubicBezTo>
                      <a:pt x="594" y="759"/>
                      <a:pt x="763" y="590"/>
                      <a:pt x="763" y="378"/>
                    </a:cubicBezTo>
                    <a:cubicBezTo>
                      <a:pt x="763" y="170"/>
                      <a:pt x="590"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 name="Google Shape;1626;p48"/>
              <p:cNvSpPr/>
              <p:nvPr/>
            </p:nvSpPr>
            <p:spPr>
              <a:xfrm>
                <a:off x="7100534" y="5869066"/>
                <a:ext cx="288851" cy="288851"/>
              </a:xfrm>
              <a:custGeom>
                <a:avLst/>
                <a:gdLst/>
                <a:ahLst/>
                <a:cxnLst/>
                <a:rect l="l" t="t" r="r" b="b"/>
                <a:pathLst>
                  <a:path w="4986" h="4986" extrusionOk="0">
                    <a:moveTo>
                      <a:pt x="2495" y="151"/>
                    </a:moveTo>
                    <a:cubicBezTo>
                      <a:pt x="3785" y="151"/>
                      <a:pt x="4832" y="1201"/>
                      <a:pt x="4835" y="2491"/>
                    </a:cubicBezTo>
                    <a:cubicBezTo>
                      <a:pt x="4835" y="3788"/>
                      <a:pt x="3785" y="4835"/>
                      <a:pt x="2495" y="4835"/>
                    </a:cubicBezTo>
                    <a:cubicBezTo>
                      <a:pt x="1205" y="4835"/>
                      <a:pt x="151" y="3782"/>
                      <a:pt x="151" y="2491"/>
                    </a:cubicBezTo>
                    <a:cubicBezTo>
                      <a:pt x="151" y="1201"/>
                      <a:pt x="1205" y="151"/>
                      <a:pt x="2495" y="151"/>
                    </a:cubicBezTo>
                    <a:close/>
                    <a:moveTo>
                      <a:pt x="2495" y="0"/>
                    </a:moveTo>
                    <a:cubicBezTo>
                      <a:pt x="1119" y="0"/>
                      <a:pt x="1" y="1118"/>
                      <a:pt x="1" y="2491"/>
                    </a:cubicBezTo>
                    <a:cubicBezTo>
                      <a:pt x="1" y="3868"/>
                      <a:pt x="1119" y="4986"/>
                      <a:pt x="2495" y="4986"/>
                    </a:cubicBezTo>
                    <a:cubicBezTo>
                      <a:pt x="3865" y="4986"/>
                      <a:pt x="4986" y="3868"/>
                      <a:pt x="4986" y="2491"/>
                    </a:cubicBezTo>
                    <a:cubicBezTo>
                      <a:pt x="4986" y="1118"/>
                      <a:pt x="3868" y="0"/>
                      <a:pt x="2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 name="Google Shape;1627;p48"/>
              <p:cNvSpPr/>
              <p:nvPr/>
            </p:nvSpPr>
            <p:spPr>
              <a:xfrm>
                <a:off x="7202318" y="5657852"/>
                <a:ext cx="84929" cy="156070"/>
              </a:xfrm>
              <a:custGeom>
                <a:avLst/>
                <a:gdLst/>
                <a:ahLst/>
                <a:cxnLst/>
                <a:rect l="l" t="t" r="r" b="b"/>
                <a:pathLst>
                  <a:path w="1466" h="2694" extrusionOk="0">
                    <a:moveTo>
                      <a:pt x="735" y="0"/>
                    </a:moveTo>
                    <a:cubicBezTo>
                      <a:pt x="735" y="667"/>
                      <a:pt x="397" y="2046"/>
                      <a:pt x="1" y="2694"/>
                    </a:cubicBezTo>
                    <a:cubicBezTo>
                      <a:pt x="237" y="2645"/>
                      <a:pt x="483" y="2617"/>
                      <a:pt x="735" y="2617"/>
                    </a:cubicBezTo>
                    <a:cubicBezTo>
                      <a:pt x="987" y="2617"/>
                      <a:pt x="1229" y="2645"/>
                      <a:pt x="1466" y="2694"/>
                    </a:cubicBezTo>
                    <a:cubicBezTo>
                      <a:pt x="1073" y="2046"/>
                      <a:pt x="735" y="667"/>
                      <a:pt x="7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 name="Google Shape;1628;p48"/>
              <p:cNvSpPr/>
              <p:nvPr/>
            </p:nvSpPr>
            <p:spPr>
              <a:xfrm>
                <a:off x="7444525" y="5971023"/>
                <a:ext cx="156302" cy="84929"/>
              </a:xfrm>
              <a:custGeom>
                <a:avLst/>
                <a:gdLst/>
                <a:ahLst/>
                <a:cxnLst/>
                <a:rect l="l" t="t" r="r" b="b"/>
                <a:pathLst>
                  <a:path w="2698" h="1466" extrusionOk="0">
                    <a:moveTo>
                      <a:pt x="0" y="0"/>
                    </a:moveTo>
                    <a:lnTo>
                      <a:pt x="0" y="0"/>
                    </a:lnTo>
                    <a:cubicBezTo>
                      <a:pt x="49" y="237"/>
                      <a:pt x="77" y="483"/>
                      <a:pt x="77" y="731"/>
                    </a:cubicBezTo>
                    <a:cubicBezTo>
                      <a:pt x="77" y="983"/>
                      <a:pt x="49" y="1229"/>
                      <a:pt x="0" y="1466"/>
                    </a:cubicBezTo>
                    <a:cubicBezTo>
                      <a:pt x="648" y="1069"/>
                      <a:pt x="2028" y="731"/>
                      <a:pt x="2697" y="731"/>
                    </a:cubicBezTo>
                    <a:cubicBezTo>
                      <a:pt x="2028" y="731"/>
                      <a:pt x="648" y="394"/>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 name="Google Shape;1629;p48"/>
              <p:cNvSpPr/>
              <p:nvPr/>
            </p:nvSpPr>
            <p:spPr>
              <a:xfrm>
                <a:off x="7202318" y="6212998"/>
                <a:ext cx="84929" cy="156128"/>
              </a:xfrm>
              <a:custGeom>
                <a:avLst/>
                <a:gdLst/>
                <a:ahLst/>
                <a:cxnLst/>
                <a:rect l="l" t="t" r="r" b="b"/>
                <a:pathLst>
                  <a:path w="1466" h="2695" extrusionOk="0">
                    <a:moveTo>
                      <a:pt x="1" y="1"/>
                    </a:moveTo>
                    <a:cubicBezTo>
                      <a:pt x="397" y="649"/>
                      <a:pt x="735" y="2028"/>
                      <a:pt x="735" y="2695"/>
                    </a:cubicBezTo>
                    <a:cubicBezTo>
                      <a:pt x="735" y="2028"/>
                      <a:pt x="1073" y="649"/>
                      <a:pt x="1466" y="1"/>
                    </a:cubicBezTo>
                    <a:lnTo>
                      <a:pt x="1466" y="1"/>
                    </a:lnTo>
                    <a:cubicBezTo>
                      <a:pt x="1232" y="50"/>
                      <a:pt x="987" y="78"/>
                      <a:pt x="735" y="78"/>
                    </a:cubicBezTo>
                    <a:cubicBezTo>
                      <a:pt x="480" y="78"/>
                      <a:pt x="237" y="5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 name="Google Shape;1630;p48"/>
              <p:cNvSpPr/>
              <p:nvPr/>
            </p:nvSpPr>
            <p:spPr>
              <a:xfrm>
                <a:off x="6889146" y="5971023"/>
                <a:ext cx="156128" cy="84929"/>
              </a:xfrm>
              <a:custGeom>
                <a:avLst/>
                <a:gdLst/>
                <a:ahLst/>
                <a:cxnLst/>
                <a:rect l="l" t="t" r="r" b="b"/>
                <a:pathLst>
                  <a:path w="2695" h="1466" extrusionOk="0">
                    <a:moveTo>
                      <a:pt x="2694" y="0"/>
                    </a:moveTo>
                    <a:lnTo>
                      <a:pt x="2694" y="0"/>
                    </a:lnTo>
                    <a:cubicBezTo>
                      <a:pt x="2046" y="394"/>
                      <a:pt x="667" y="731"/>
                      <a:pt x="0" y="731"/>
                    </a:cubicBezTo>
                    <a:cubicBezTo>
                      <a:pt x="667" y="731"/>
                      <a:pt x="2046" y="1069"/>
                      <a:pt x="2694" y="1466"/>
                    </a:cubicBezTo>
                    <a:cubicBezTo>
                      <a:pt x="2645" y="1229"/>
                      <a:pt x="2617" y="986"/>
                      <a:pt x="2617" y="731"/>
                    </a:cubicBezTo>
                    <a:cubicBezTo>
                      <a:pt x="2617" y="483"/>
                      <a:pt x="2645" y="237"/>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 name="Google Shape;1631;p48"/>
              <p:cNvSpPr/>
              <p:nvPr/>
            </p:nvSpPr>
            <p:spPr>
              <a:xfrm>
                <a:off x="6993247" y="5761953"/>
                <a:ext cx="140602" cy="140602"/>
              </a:xfrm>
              <a:custGeom>
                <a:avLst/>
                <a:gdLst/>
                <a:ahLst/>
                <a:cxnLst/>
                <a:rect l="l" t="t" r="r" b="b"/>
                <a:pathLst>
                  <a:path w="2427" h="2427" extrusionOk="0">
                    <a:moveTo>
                      <a:pt x="0" y="0"/>
                    </a:moveTo>
                    <a:cubicBezTo>
                      <a:pt x="473" y="470"/>
                      <a:pt x="1211" y="1683"/>
                      <a:pt x="1389" y="2427"/>
                    </a:cubicBezTo>
                    <a:cubicBezTo>
                      <a:pt x="1521" y="2221"/>
                      <a:pt x="1677" y="2030"/>
                      <a:pt x="1856" y="1852"/>
                    </a:cubicBezTo>
                    <a:cubicBezTo>
                      <a:pt x="2031" y="1677"/>
                      <a:pt x="2224" y="1521"/>
                      <a:pt x="2427" y="1388"/>
                    </a:cubicBezTo>
                    <a:cubicBezTo>
                      <a:pt x="1690" y="1207"/>
                      <a:pt x="477" y="47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 name="Google Shape;1632;p48"/>
              <p:cNvSpPr/>
              <p:nvPr/>
            </p:nvSpPr>
            <p:spPr>
              <a:xfrm>
                <a:off x="7356065" y="5761953"/>
                <a:ext cx="140660" cy="140602"/>
              </a:xfrm>
              <a:custGeom>
                <a:avLst/>
                <a:gdLst/>
                <a:ahLst/>
                <a:cxnLst/>
                <a:rect l="l" t="t" r="r" b="b"/>
                <a:pathLst>
                  <a:path w="2428" h="2427" extrusionOk="0">
                    <a:moveTo>
                      <a:pt x="2427" y="0"/>
                    </a:moveTo>
                    <a:cubicBezTo>
                      <a:pt x="1954" y="470"/>
                      <a:pt x="741" y="1207"/>
                      <a:pt x="1" y="1388"/>
                    </a:cubicBezTo>
                    <a:cubicBezTo>
                      <a:pt x="203" y="1521"/>
                      <a:pt x="394" y="1674"/>
                      <a:pt x="572" y="1852"/>
                    </a:cubicBezTo>
                    <a:cubicBezTo>
                      <a:pt x="747" y="2030"/>
                      <a:pt x="907" y="2221"/>
                      <a:pt x="1036" y="2427"/>
                    </a:cubicBezTo>
                    <a:cubicBezTo>
                      <a:pt x="1217" y="1690"/>
                      <a:pt x="1951" y="473"/>
                      <a:pt x="2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 name="Google Shape;1633;p48"/>
              <p:cNvSpPr/>
              <p:nvPr/>
            </p:nvSpPr>
            <p:spPr>
              <a:xfrm>
                <a:off x="7356065" y="6124596"/>
                <a:ext cx="140660" cy="140602"/>
              </a:xfrm>
              <a:custGeom>
                <a:avLst/>
                <a:gdLst/>
                <a:ahLst/>
                <a:cxnLst/>
                <a:rect l="l" t="t" r="r" b="b"/>
                <a:pathLst>
                  <a:path w="2428" h="2427" extrusionOk="0">
                    <a:moveTo>
                      <a:pt x="1036" y="0"/>
                    </a:moveTo>
                    <a:cubicBezTo>
                      <a:pt x="907" y="200"/>
                      <a:pt x="747" y="393"/>
                      <a:pt x="572" y="575"/>
                    </a:cubicBezTo>
                    <a:cubicBezTo>
                      <a:pt x="394" y="750"/>
                      <a:pt x="203" y="906"/>
                      <a:pt x="1" y="1038"/>
                    </a:cubicBezTo>
                    <a:cubicBezTo>
                      <a:pt x="735" y="1219"/>
                      <a:pt x="1943" y="1946"/>
                      <a:pt x="2423" y="2422"/>
                    </a:cubicBezTo>
                    <a:lnTo>
                      <a:pt x="2423" y="2422"/>
                    </a:lnTo>
                    <a:cubicBezTo>
                      <a:pt x="1949" y="1949"/>
                      <a:pt x="1216" y="741"/>
                      <a:pt x="1036" y="0"/>
                    </a:cubicBezTo>
                    <a:close/>
                    <a:moveTo>
                      <a:pt x="2423" y="2422"/>
                    </a:moveTo>
                    <a:lnTo>
                      <a:pt x="2423" y="2422"/>
                    </a:lnTo>
                    <a:cubicBezTo>
                      <a:pt x="2424" y="2424"/>
                      <a:pt x="2426" y="2425"/>
                      <a:pt x="2427" y="2427"/>
                    </a:cubicBezTo>
                    <a:cubicBezTo>
                      <a:pt x="2426" y="2425"/>
                      <a:pt x="2424" y="2424"/>
                      <a:pt x="2423" y="24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 name="Google Shape;1634;p48"/>
              <p:cNvSpPr/>
              <p:nvPr/>
            </p:nvSpPr>
            <p:spPr>
              <a:xfrm>
                <a:off x="6993247" y="6124596"/>
                <a:ext cx="140602" cy="140602"/>
              </a:xfrm>
              <a:custGeom>
                <a:avLst/>
                <a:gdLst/>
                <a:ahLst/>
                <a:cxnLst/>
                <a:rect l="l" t="t" r="r" b="b"/>
                <a:pathLst>
                  <a:path w="2427" h="2427" extrusionOk="0">
                    <a:moveTo>
                      <a:pt x="1389" y="0"/>
                    </a:moveTo>
                    <a:cubicBezTo>
                      <a:pt x="1211" y="737"/>
                      <a:pt x="476" y="1951"/>
                      <a:pt x="0" y="2427"/>
                    </a:cubicBezTo>
                    <a:cubicBezTo>
                      <a:pt x="473" y="1957"/>
                      <a:pt x="1687" y="1220"/>
                      <a:pt x="2427" y="1038"/>
                    </a:cubicBezTo>
                    <a:cubicBezTo>
                      <a:pt x="2224" y="903"/>
                      <a:pt x="2031" y="750"/>
                      <a:pt x="1856" y="575"/>
                    </a:cubicBezTo>
                    <a:cubicBezTo>
                      <a:pt x="1677" y="396"/>
                      <a:pt x="1521" y="203"/>
                      <a:pt x="1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 name="Google Shape;1635;p48"/>
              <p:cNvSpPr/>
              <p:nvPr/>
            </p:nvSpPr>
            <p:spPr>
              <a:xfrm>
                <a:off x="7244538" y="5807660"/>
                <a:ext cx="205776" cy="411842"/>
              </a:xfrm>
              <a:custGeom>
                <a:avLst/>
                <a:gdLst/>
                <a:ahLst/>
                <a:cxnLst/>
                <a:rect l="l" t="t" r="r" b="b"/>
                <a:pathLst>
                  <a:path w="3552" h="7109" extrusionOk="0">
                    <a:moveTo>
                      <a:pt x="1" y="0"/>
                    </a:moveTo>
                    <a:lnTo>
                      <a:pt x="1" y="7108"/>
                    </a:lnTo>
                    <a:cubicBezTo>
                      <a:pt x="1964" y="7105"/>
                      <a:pt x="3552" y="5514"/>
                      <a:pt x="3552" y="3551"/>
                    </a:cubicBezTo>
                    <a:cubicBezTo>
                      <a:pt x="3552" y="1592"/>
                      <a:pt x="1961" y="0"/>
                      <a:pt x="1" y="0"/>
                    </a:cubicBezTo>
                    <a:close/>
                  </a:path>
                </a:pathLst>
              </a:custGeom>
              <a:solidFill>
                <a:srgbClr val="FFFFF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Solar Energy Company Pitch Deck by Slidesgo">
  <a:themeElements>
    <a:clrScheme name="Simple Light">
      <a:dk1>
        <a:srgbClr val="376D00"/>
      </a:dk1>
      <a:lt1>
        <a:srgbClr val="152A00"/>
      </a:lt1>
      <a:dk2>
        <a:srgbClr val="FF9200"/>
      </a:dk2>
      <a:lt2>
        <a:srgbClr val="FFDA00"/>
      </a:lt2>
      <a:accent1>
        <a:srgbClr val="76C608"/>
      </a:accent1>
      <a:accent2>
        <a:srgbClr val="2C3A4C"/>
      </a:accent2>
      <a:accent3>
        <a:srgbClr val="394A66"/>
      </a:accent3>
      <a:accent4>
        <a:srgbClr val="9AACC0"/>
      </a:accent4>
      <a:accent5>
        <a:srgbClr val="B0C5D9"/>
      </a:accent5>
      <a:accent6>
        <a:srgbClr val="FFFFFF"/>
      </a:accent6>
      <a:hlink>
        <a:srgbClr val="152A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914</TotalTime>
  <Words>1056</Words>
  <Application>Microsoft Office PowerPoint</Application>
  <PresentationFormat>On-screen Show (16:9)</PresentationFormat>
  <Paragraphs>69</Paragraphs>
  <Slides>12</Slides>
  <Notes>12</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Audiowide</vt:lpstr>
      <vt:lpstr>Söhne</vt:lpstr>
      <vt:lpstr>Arimo</vt:lpstr>
      <vt:lpstr>Wingdings</vt:lpstr>
      <vt:lpstr>Arial</vt:lpstr>
      <vt:lpstr>Times New Roman</vt:lpstr>
      <vt:lpstr>Playfair Display</vt:lpstr>
      <vt:lpstr>Segoe UI</vt:lpstr>
      <vt:lpstr>Abril Fatface</vt:lpstr>
      <vt:lpstr>Anaheim</vt:lpstr>
      <vt:lpstr>Solar Energy Company Pitch Deck by Slidesgo</vt:lpstr>
      <vt:lpstr>SOLAR TREEAI EQUIPPED</vt:lpstr>
      <vt:lpstr>NAME REASON</vt:lpstr>
      <vt:lpstr>VISION AND GOAL</vt:lpstr>
      <vt:lpstr>METHODOLOGY</vt:lpstr>
      <vt:lpstr>PREDICTED ILLUSTRATION</vt:lpstr>
      <vt:lpstr>COST AND MAINTENANCE</vt:lpstr>
      <vt:lpstr>COMMERCIAL REVENUE</vt:lpstr>
      <vt:lpstr>VIDEO REPRESENTATION</vt:lpstr>
      <vt:lpstr>SWOT ANALYSIS</vt:lpstr>
      <vt:lpstr>AI ML PART</vt:lpstr>
      <vt:lpstr>EXPECTED  OUTCOMES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SOLAR TREEAI EQUIPPED</dc:title>
  <cp:lastModifiedBy>Harish KS</cp:lastModifiedBy>
  <cp:revision>23</cp:revision>
  <dcterms:modified xsi:type="dcterms:W3CDTF">2024-03-24T04:31:30Z</dcterms:modified>
</cp:coreProperties>
</file>